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1"/>
  </p:notesMasterIdLst>
  <p:sldIdLst>
    <p:sldId id="256" r:id="rId2"/>
    <p:sldId id="257" r:id="rId3"/>
    <p:sldId id="258" r:id="rId4"/>
    <p:sldId id="260" r:id="rId5"/>
    <p:sldId id="259" r:id="rId6"/>
    <p:sldId id="261" r:id="rId7"/>
    <p:sldId id="262" r:id="rId8"/>
    <p:sldId id="264" r:id="rId9"/>
    <p:sldId id="266" r:id="rId10"/>
    <p:sldId id="267" r:id="rId11"/>
    <p:sldId id="273" r:id="rId12"/>
    <p:sldId id="269" r:id="rId13"/>
    <p:sldId id="271" r:id="rId14"/>
    <p:sldId id="275" r:id="rId15"/>
    <p:sldId id="276" r:id="rId16"/>
    <p:sldId id="270" r:id="rId17"/>
    <p:sldId id="277" r:id="rId18"/>
    <p:sldId id="268" r:id="rId19"/>
    <p:sldId id="280" r:id="rId20"/>
    <p:sldId id="282" r:id="rId21"/>
    <p:sldId id="278" r:id="rId22"/>
    <p:sldId id="284" r:id="rId23"/>
    <p:sldId id="283" r:id="rId24"/>
    <p:sldId id="281" r:id="rId25"/>
    <p:sldId id="285" r:id="rId26"/>
    <p:sldId id="274" r:id="rId27"/>
    <p:sldId id="286" r:id="rId28"/>
    <p:sldId id="265"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1B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31"/>
    <p:restoredTop sz="73197"/>
  </p:normalViewPr>
  <p:slideViewPr>
    <p:cSldViewPr snapToGrid="0">
      <p:cViewPr varScale="1">
        <p:scale>
          <a:sx n="92" d="100"/>
          <a:sy n="92" d="100"/>
        </p:scale>
        <p:origin x="1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B02B12-1CFD-4692-BABF-20D1E69F5A7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0DBDFC3-6C19-4D1C-9124-8192027BB8B6}">
      <dgm:prSet/>
      <dgm:spPr/>
      <dgm:t>
        <a:bodyPr/>
        <a:lstStyle/>
        <a:p>
          <a:pPr>
            <a:lnSpc>
              <a:spcPct val="100000"/>
            </a:lnSpc>
            <a:defRPr b="1"/>
          </a:pPr>
          <a:r>
            <a:rPr lang="en-US"/>
            <a:t>Fandoms:</a:t>
          </a:r>
        </a:p>
      </dgm:t>
    </dgm:pt>
    <dgm:pt modelId="{6C15B5A0-09CC-4006-A571-878CA987E0E2}" type="parTrans" cxnId="{45CC2F09-CEF6-473B-A112-B0C213ED3666}">
      <dgm:prSet/>
      <dgm:spPr/>
      <dgm:t>
        <a:bodyPr/>
        <a:lstStyle/>
        <a:p>
          <a:endParaRPr lang="en-US"/>
        </a:p>
      </dgm:t>
    </dgm:pt>
    <dgm:pt modelId="{571A7BF8-BCA2-4B87-A1E8-9B485A3C41E3}" type="sibTrans" cxnId="{45CC2F09-CEF6-473B-A112-B0C213ED3666}">
      <dgm:prSet/>
      <dgm:spPr/>
      <dgm:t>
        <a:bodyPr/>
        <a:lstStyle/>
        <a:p>
          <a:endParaRPr lang="en-US"/>
        </a:p>
      </dgm:t>
    </dgm:pt>
    <dgm:pt modelId="{423DB28C-179E-48BE-A6E4-109AB4EA9721}">
      <dgm:prSet/>
      <dgm:spPr/>
      <dgm:t>
        <a:bodyPr/>
        <a:lstStyle/>
        <a:p>
          <a:pPr>
            <a:lnSpc>
              <a:spcPct val="100000"/>
            </a:lnSpc>
          </a:pPr>
          <a:r>
            <a:rPr lang="en-US"/>
            <a:t>Universe created by someone that is followed by others</a:t>
          </a:r>
        </a:p>
      </dgm:t>
    </dgm:pt>
    <dgm:pt modelId="{8D2C6533-0DCB-4671-8157-8AEF587EF62F}" type="parTrans" cxnId="{3257AB09-6412-4A1A-97E0-5711B20CEF92}">
      <dgm:prSet/>
      <dgm:spPr/>
      <dgm:t>
        <a:bodyPr/>
        <a:lstStyle/>
        <a:p>
          <a:endParaRPr lang="en-US"/>
        </a:p>
      </dgm:t>
    </dgm:pt>
    <dgm:pt modelId="{B0100AB8-947E-4AFD-A56F-AD04E83E7661}" type="sibTrans" cxnId="{3257AB09-6412-4A1A-97E0-5711B20CEF92}">
      <dgm:prSet/>
      <dgm:spPr/>
      <dgm:t>
        <a:bodyPr/>
        <a:lstStyle/>
        <a:p>
          <a:endParaRPr lang="en-US"/>
        </a:p>
      </dgm:t>
    </dgm:pt>
    <dgm:pt modelId="{3E65F197-13B3-428E-A20B-CA1A3A07678C}">
      <dgm:prSet/>
      <dgm:spPr/>
      <dgm:t>
        <a:bodyPr/>
        <a:lstStyle/>
        <a:p>
          <a:pPr>
            <a:lnSpc>
              <a:spcPct val="100000"/>
            </a:lnSpc>
            <a:defRPr b="1"/>
          </a:pPr>
          <a:r>
            <a:rPr lang="en-US"/>
            <a:t>Fanfics:</a:t>
          </a:r>
        </a:p>
      </dgm:t>
    </dgm:pt>
    <dgm:pt modelId="{8F727716-D2F1-4221-A5AD-A7964F099B83}" type="parTrans" cxnId="{860CD04F-62F9-4454-9834-6A05C097D92B}">
      <dgm:prSet/>
      <dgm:spPr/>
      <dgm:t>
        <a:bodyPr/>
        <a:lstStyle/>
        <a:p>
          <a:endParaRPr lang="en-US"/>
        </a:p>
      </dgm:t>
    </dgm:pt>
    <dgm:pt modelId="{480F8F44-8210-4422-BF7A-F5DC73543090}" type="sibTrans" cxnId="{860CD04F-62F9-4454-9834-6A05C097D92B}">
      <dgm:prSet/>
      <dgm:spPr/>
      <dgm:t>
        <a:bodyPr/>
        <a:lstStyle/>
        <a:p>
          <a:endParaRPr lang="en-US"/>
        </a:p>
      </dgm:t>
    </dgm:pt>
    <dgm:pt modelId="{8B5E7058-A7AD-43A7-90ED-3B24DCD0B1FD}">
      <dgm:prSet/>
      <dgm:spPr/>
      <dgm:t>
        <a:bodyPr/>
        <a:lstStyle/>
        <a:p>
          <a:pPr>
            <a:lnSpc>
              <a:spcPct val="100000"/>
            </a:lnSpc>
          </a:pPr>
          <a:r>
            <a:rPr lang="en-US"/>
            <a:t>Spin offs written by fans</a:t>
          </a:r>
        </a:p>
      </dgm:t>
    </dgm:pt>
    <dgm:pt modelId="{FA0BEA37-3EDA-434B-9CCB-4FCE20277026}" type="parTrans" cxnId="{11D0DAC1-EF2C-4B2B-A205-F945E456C2A7}">
      <dgm:prSet/>
      <dgm:spPr/>
      <dgm:t>
        <a:bodyPr/>
        <a:lstStyle/>
        <a:p>
          <a:endParaRPr lang="en-US"/>
        </a:p>
      </dgm:t>
    </dgm:pt>
    <dgm:pt modelId="{68EF1148-F8F3-4947-95EC-95F3ED1DEA61}" type="sibTrans" cxnId="{11D0DAC1-EF2C-4B2B-A205-F945E456C2A7}">
      <dgm:prSet/>
      <dgm:spPr/>
      <dgm:t>
        <a:bodyPr/>
        <a:lstStyle/>
        <a:p>
          <a:endParaRPr lang="en-US"/>
        </a:p>
      </dgm:t>
    </dgm:pt>
    <dgm:pt modelId="{6652BEE0-CA3D-4E57-9F32-339E6FB08C33}">
      <dgm:prSet/>
      <dgm:spPr/>
      <dgm:t>
        <a:bodyPr/>
        <a:lstStyle/>
        <a:p>
          <a:pPr>
            <a:lnSpc>
              <a:spcPct val="100000"/>
            </a:lnSpc>
            <a:defRPr b="1"/>
          </a:pPr>
          <a:r>
            <a:rPr lang="en-US"/>
            <a:t>Ships/Shipping:</a:t>
          </a:r>
        </a:p>
      </dgm:t>
    </dgm:pt>
    <dgm:pt modelId="{3254C8C5-C028-4B41-BEBD-193AE084450D}" type="parTrans" cxnId="{6EEE28E3-0B58-433F-B167-DEB0CFD083BC}">
      <dgm:prSet/>
      <dgm:spPr/>
      <dgm:t>
        <a:bodyPr/>
        <a:lstStyle/>
        <a:p>
          <a:endParaRPr lang="en-US"/>
        </a:p>
      </dgm:t>
    </dgm:pt>
    <dgm:pt modelId="{20E98DAF-26BD-45FE-8DC0-C72161377261}" type="sibTrans" cxnId="{6EEE28E3-0B58-433F-B167-DEB0CFD083BC}">
      <dgm:prSet/>
      <dgm:spPr/>
      <dgm:t>
        <a:bodyPr/>
        <a:lstStyle/>
        <a:p>
          <a:endParaRPr lang="en-US"/>
        </a:p>
      </dgm:t>
    </dgm:pt>
    <dgm:pt modelId="{59D0E095-5C14-4154-93DA-D21436CE8B31}">
      <dgm:prSet/>
      <dgm:spPr/>
      <dgm:t>
        <a:bodyPr/>
        <a:lstStyle/>
        <a:p>
          <a:pPr>
            <a:lnSpc>
              <a:spcPct val="100000"/>
            </a:lnSpc>
          </a:pPr>
          <a:r>
            <a:rPr lang="en-US"/>
            <a:t>Pairings of characters that the fans would like to see.</a:t>
          </a:r>
        </a:p>
      </dgm:t>
    </dgm:pt>
    <dgm:pt modelId="{584F8597-DC9B-4517-8401-F1BFACCE22F4}" type="parTrans" cxnId="{3143BAA6-EA8F-4488-85D0-E23249DC07C6}">
      <dgm:prSet/>
      <dgm:spPr/>
      <dgm:t>
        <a:bodyPr/>
        <a:lstStyle/>
        <a:p>
          <a:endParaRPr lang="en-US"/>
        </a:p>
      </dgm:t>
    </dgm:pt>
    <dgm:pt modelId="{7E45EDC0-2647-44F5-AF48-8C2F2665A912}" type="sibTrans" cxnId="{3143BAA6-EA8F-4488-85D0-E23249DC07C6}">
      <dgm:prSet/>
      <dgm:spPr/>
      <dgm:t>
        <a:bodyPr/>
        <a:lstStyle/>
        <a:p>
          <a:endParaRPr lang="en-US"/>
        </a:p>
      </dgm:t>
    </dgm:pt>
    <dgm:pt modelId="{30821493-6C1A-4163-AEA9-D6682FB0782E}" type="pres">
      <dgm:prSet presAssocID="{24B02B12-1CFD-4692-BABF-20D1E69F5A72}" presName="root" presStyleCnt="0">
        <dgm:presLayoutVars>
          <dgm:dir/>
          <dgm:resizeHandles val="exact"/>
        </dgm:presLayoutVars>
      </dgm:prSet>
      <dgm:spPr/>
    </dgm:pt>
    <dgm:pt modelId="{7DFFEE58-1946-4B02-A83E-33809CD116EC}" type="pres">
      <dgm:prSet presAssocID="{20DBDFC3-6C19-4D1C-9124-8192027BB8B6}" presName="compNode" presStyleCnt="0"/>
      <dgm:spPr/>
    </dgm:pt>
    <dgm:pt modelId="{76F80541-FB58-4BFC-A260-49AE49F0561E}" type="pres">
      <dgm:prSet presAssocID="{20DBDFC3-6C19-4D1C-9124-8192027BB8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lar system"/>
        </a:ext>
      </dgm:extLst>
    </dgm:pt>
    <dgm:pt modelId="{68A75715-693C-44E2-85A3-8AAB55042212}" type="pres">
      <dgm:prSet presAssocID="{20DBDFC3-6C19-4D1C-9124-8192027BB8B6}" presName="iconSpace" presStyleCnt="0"/>
      <dgm:spPr/>
    </dgm:pt>
    <dgm:pt modelId="{DFD246F6-813D-4F36-A4FA-539AC43EA110}" type="pres">
      <dgm:prSet presAssocID="{20DBDFC3-6C19-4D1C-9124-8192027BB8B6}" presName="parTx" presStyleLbl="revTx" presStyleIdx="0" presStyleCnt="6">
        <dgm:presLayoutVars>
          <dgm:chMax val="0"/>
          <dgm:chPref val="0"/>
        </dgm:presLayoutVars>
      </dgm:prSet>
      <dgm:spPr/>
    </dgm:pt>
    <dgm:pt modelId="{F6F9F31D-6CAE-4330-8323-CB1B8D92ADE8}" type="pres">
      <dgm:prSet presAssocID="{20DBDFC3-6C19-4D1C-9124-8192027BB8B6}" presName="txSpace" presStyleCnt="0"/>
      <dgm:spPr/>
    </dgm:pt>
    <dgm:pt modelId="{9772A992-810F-4E99-AC94-991A49F1E665}" type="pres">
      <dgm:prSet presAssocID="{20DBDFC3-6C19-4D1C-9124-8192027BB8B6}" presName="desTx" presStyleLbl="revTx" presStyleIdx="1" presStyleCnt="6">
        <dgm:presLayoutVars/>
      </dgm:prSet>
      <dgm:spPr/>
    </dgm:pt>
    <dgm:pt modelId="{81C0054A-8BA5-4D93-BB77-431D1289A9D9}" type="pres">
      <dgm:prSet presAssocID="{571A7BF8-BCA2-4B87-A1E8-9B485A3C41E3}" presName="sibTrans" presStyleCnt="0"/>
      <dgm:spPr/>
    </dgm:pt>
    <dgm:pt modelId="{49C53FF6-B4D9-458C-AA4C-BACD8097D33E}" type="pres">
      <dgm:prSet presAssocID="{3E65F197-13B3-428E-A20B-CA1A3A07678C}" presName="compNode" presStyleCnt="0"/>
      <dgm:spPr/>
    </dgm:pt>
    <dgm:pt modelId="{E4D860F8-7FD6-49E0-8E24-8BE316C7A150}" type="pres">
      <dgm:prSet presAssocID="{3E65F197-13B3-428E-A20B-CA1A3A0767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J"/>
        </a:ext>
      </dgm:extLst>
    </dgm:pt>
    <dgm:pt modelId="{1802FC63-ED7E-4634-A849-753FAE6B9CC4}" type="pres">
      <dgm:prSet presAssocID="{3E65F197-13B3-428E-A20B-CA1A3A07678C}" presName="iconSpace" presStyleCnt="0"/>
      <dgm:spPr/>
    </dgm:pt>
    <dgm:pt modelId="{71B58167-6882-4B36-88EE-F421389796F4}" type="pres">
      <dgm:prSet presAssocID="{3E65F197-13B3-428E-A20B-CA1A3A07678C}" presName="parTx" presStyleLbl="revTx" presStyleIdx="2" presStyleCnt="6">
        <dgm:presLayoutVars>
          <dgm:chMax val="0"/>
          <dgm:chPref val="0"/>
        </dgm:presLayoutVars>
      </dgm:prSet>
      <dgm:spPr/>
    </dgm:pt>
    <dgm:pt modelId="{BB11C813-91A9-4C8B-AFEB-16FDA8B89150}" type="pres">
      <dgm:prSet presAssocID="{3E65F197-13B3-428E-A20B-CA1A3A07678C}" presName="txSpace" presStyleCnt="0"/>
      <dgm:spPr/>
    </dgm:pt>
    <dgm:pt modelId="{7A76BA23-5AB3-4DE7-B042-67B1CF180147}" type="pres">
      <dgm:prSet presAssocID="{3E65F197-13B3-428E-A20B-CA1A3A07678C}" presName="desTx" presStyleLbl="revTx" presStyleIdx="3" presStyleCnt="6">
        <dgm:presLayoutVars/>
      </dgm:prSet>
      <dgm:spPr/>
    </dgm:pt>
    <dgm:pt modelId="{76F7C2EB-83DB-4684-B491-9CD8F521DD19}" type="pres">
      <dgm:prSet presAssocID="{480F8F44-8210-4422-BF7A-F5DC73543090}" presName="sibTrans" presStyleCnt="0"/>
      <dgm:spPr/>
    </dgm:pt>
    <dgm:pt modelId="{38339087-8271-4C73-9B64-CFF1AC9DE3E5}" type="pres">
      <dgm:prSet presAssocID="{6652BEE0-CA3D-4E57-9F32-339E6FB08C33}" presName="compNode" presStyleCnt="0"/>
      <dgm:spPr/>
    </dgm:pt>
    <dgm:pt modelId="{21C178FE-F1F2-481B-8B3F-0C26399B57FF}" type="pres">
      <dgm:prSet presAssocID="{6652BEE0-CA3D-4E57-9F32-339E6FB08C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ug boat"/>
        </a:ext>
      </dgm:extLst>
    </dgm:pt>
    <dgm:pt modelId="{E33F3436-85E5-4670-A4A0-7A4EADAEE2E2}" type="pres">
      <dgm:prSet presAssocID="{6652BEE0-CA3D-4E57-9F32-339E6FB08C33}" presName="iconSpace" presStyleCnt="0"/>
      <dgm:spPr/>
    </dgm:pt>
    <dgm:pt modelId="{1F055A37-58EE-458A-B73A-8E2E50D2CA6B}" type="pres">
      <dgm:prSet presAssocID="{6652BEE0-CA3D-4E57-9F32-339E6FB08C33}" presName="parTx" presStyleLbl="revTx" presStyleIdx="4" presStyleCnt="6">
        <dgm:presLayoutVars>
          <dgm:chMax val="0"/>
          <dgm:chPref val="0"/>
        </dgm:presLayoutVars>
      </dgm:prSet>
      <dgm:spPr/>
    </dgm:pt>
    <dgm:pt modelId="{6D2C8286-61BB-4BAD-8B90-61673DA88049}" type="pres">
      <dgm:prSet presAssocID="{6652BEE0-CA3D-4E57-9F32-339E6FB08C33}" presName="txSpace" presStyleCnt="0"/>
      <dgm:spPr/>
    </dgm:pt>
    <dgm:pt modelId="{D25D89D1-0BAA-42A0-BC0D-5ACC61BE52A7}" type="pres">
      <dgm:prSet presAssocID="{6652BEE0-CA3D-4E57-9F32-339E6FB08C33}" presName="desTx" presStyleLbl="revTx" presStyleIdx="5" presStyleCnt="6">
        <dgm:presLayoutVars/>
      </dgm:prSet>
      <dgm:spPr/>
    </dgm:pt>
  </dgm:ptLst>
  <dgm:cxnLst>
    <dgm:cxn modelId="{45CC2F09-CEF6-473B-A112-B0C213ED3666}" srcId="{24B02B12-1CFD-4692-BABF-20D1E69F5A72}" destId="{20DBDFC3-6C19-4D1C-9124-8192027BB8B6}" srcOrd="0" destOrd="0" parTransId="{6C15B5A0-09CC-4006-A571-878CA987E0E2}" sibTransId="{571A7BF8-BCA2-4B87-A1E8-9B485A3C41E3}"/>
    <dgm:cxn modelId="{3257AB09-6412-4A1A-97E0-5711B20CEF92}" srcId="{20DBDFC3-6C19-4D1C-9124-8192027BB8B6}" destId="{423DB28C-179E-48BE-A6E4-109AB4EA9721}" srcOrd="0" destOrd="0" parTransId="{8D2C6533-0DCB-4671-8157-8AEF587EF62F}" sibTransId="{B0100AB8-947E-4AFD-A56F-AD04E83E7661}"/>
    <dgm:cxn modelId="{888C8D1F-F516-4104-8974-6A54D7046FE3}" type="presOf" srcId="{6652BEE0-CA3D-4E57-9F32-339E6FB08C33}" destId="{1F055A37-58EE-458A-B73A-8E2E50D2CA6B}" srcOrd="0" destOrd="0" presId="urn:microsoft.com/office/officeart/2018/2/layout/IconLabelDescriptionList"/>
    <dgm:cxn modelId="{51799F32-35C8-48E8-ACF8-AF7073375900}" type="presOf" srcId="{59D0E095-5C14-4154-93DA-D21436CE8B31}" destId="{D25D89D1-0BAA-42A0-BC0D-5ACC61BE52A7}" srcOrd="0" destOrd="0" presId="urn:microsoft.com/office/officeart/2018/2/layout/IconLabelDescriptionList"/>
    <dgm:cxn modelId="{9936E443-D40A-4F8A-B244-505B3827AB7D}" type="presOf" srcId="{423DB28C-179E-48BE-A6E4-109AB4EA9721}" destId="{9772A992-810F-4E99-AC94-991A49F1E665}" srcOrd="0" destOrd="0" presId="urn:microsoft.com/office/officeart/2018/2/layout/IconLabelDescriptionList"/>
    <dgm:cxn modelId="{8EAABC4E-9404-4405-82CB-2514A8A3B6C5}" type="presOf" srcId="{20DBDFC3-6C19-4D1C-9124-8192027BB8B6}" destId="{DFD246F6-813D-4F36-A4FA-539AC43EA110}" srcOrd="0" destOrd="0" presId="urn:microsoft.com/office/officeart/2018/2/layout/IconLabelDescriptionList"/>
    <dgm:cxn modelId="{860CD04F-62F9-4454-9834-6A05C097D92B}" srcId="{24B02B12-1CFD-4692-BABF-20D1E69F5A72}" destId="{3E65F197-13B3-428E-A20B-CA1A3A07678C}" srcOrd="1" destOrd="0" parTransId="{8F727716-D2F1-4221-A5AD-A7964F099B83}" sibTransId="{480F8F44-8210-4422-BF7A-F5DC73543090}"/>
    <dgm:cxn modelId="{1E21325B-E755-4211-BB07-4578F5417C2A}" type="presOf" srcId="{24B02B12-1CFD-4692-BABF-20D1E69F5A72}" destId="{30821493-6C1A-4163-AEA9-D6682FB0782E}" srcOrd="0" destOrd="0" presId="urn:microsoft.com/office/officeart/2018/2/layout/IconLabelDescriptionList"/>
    <dgm:cxn modelId="{64A1F17D-FAEF-4CF7-9C23-0EC6634C63F0}" type="presOf" srcId="{3E65F197-13B3-428E-A20B-CA1A3A07678C}" destId="{71B58167-6882-4B36-88EE-F421389796F4}" srcOrd="0" destOrd="0" presId="urn:microsoft.com/office/officeart/2018/2/layout/IconLabelDescriptionList"/>
    <dgm:cxn modelId="{239F938B-0C88-4524-A6D5-749A58ABD9E6}" type="presOf" srcId="{8B5E7058-A7AD-43A7-90ED-3B24DCD0B1FD}" destId="{7A76BA23-5AB3-4DE7-B042-67B1CF180147}" srcOrd="0" destOrd="0" presId="urn:microsoft.com/office/officeart/2018/2/layout/IconLabelDescriptionList"/>
    <dgm:cxn modelId="{3143BAA6-EA8F-4488-85D0-E23249DC07C6}" srcId="{6652BEE0-CA3D-4E57-9F32-339E6FB08C33}" destId="{59D0E095-5C14-4154-93DA-D21436CE8B31}" srcOrd="0" destOrd="0" parTransId="{584F8597-DC9B-4517-8401-F1BFACCE22F4}" sibTransId="{7E45EDC0-2647-44F5-AF48-8C2F2665A912}"/>
    <dgm:cxn modelId="{11D0DAC1-EF2C-4B2B-A205-F945E456C2A7}" srcId="{3E65F197-13B3-428E-A20B-CA1A3A07678C}" destId="{8B5E7058-A7AD-43A7-90ED-3B24DCD0B1FD}" srcOrd="0" destOrd="0" parTransId="{FA0BEA37-3EDA-434B-9CCB-4FCE20277026}" sibTransId="{68EF1148-F8F3-4947-95EC-95F3ED1DEA61}"/>
    <dgm:cxn modelId="{6EEE28E3-0B58-433F-B167-DEB0CFD083BC}" srcId="{24B02B12-1CFD-4692-BABF-20D1E69F5A72}" destId="{6652BEE0-CA3D-4E57-9F32-339E6FB08C33}" srcOrd="2" destOrd="0" parTransId="{3254C8C5-C028-4B41-BEBD-193AE084450D}" sibTransId="{20E98DAF-26BD-45FE-8DC0-C72161377261}"/>
    <dgm:cxn modelId="{76DBB034-2FE6-4C86-BF9E-FA6F1315BFF7}" type="presParOf" srcId="{30821493-6C1A-4163-AEA9-D6682FB0782E}" destId="{7DFFEE58-1946-4B02-A83E-33809CD116EC}" srcOrd="0" destOrd="0" presId="urn:microsoft.com/office/officeart/2018/2/layout/IconLabelDescriptionList"/>
    <dgm:cxn modelId="{CACF6FC1-93A5-451D-A0EA-9C645DEC3802}" type="presParOf" srcId="{7DFFEE58-1946-4B02-A83E-33809CD116EC}" destId="{76F80541-FB58-4BFC-A260-49AE49F0561E}" srcOrd="0" destOrd="0" presId="urn:microsoft.com/office/officeart/2018/2/layout/IconLabelDescriptionList"/>
    <dgm:cxn modelId="{ED247317-A07E-468B-BF47-2169C1DD60CC}" type="presParOf" srcId="{7DFFEE58-1946-4B02-A83E-33809CD116EC}" destId="{68A75715-693C-44E2-85A3-8AAB55042212}" srcOrd="1" destOrd="0" presId="urn:microsoft.com/office/officeart/2018/2/layout/IconLabelDescriptionList"/>
    <dgm:cxn modelId="{7B43D2DA-A2C6-4AA0-99BA-873EDF7F9CD3}" type="presParOf" srcId="{7DFFEE58-1946-4B02-A83E-33809CD116EC}" destId="{DFD246F6-813D-4F36-A4FA-539AC43EA110}" srcOrd="2" destOrd="0" presId="urn:microsoft.com/office/officeart/2018/2/layout/IconLabelDescriptionList"/>
    <dgm:cxn modelId="{69EA8B10-6480-478F-BE21-F9917664D3B3}" type="presParOf" srcId="{7DFFEE58-1946-4B02-A83E-33809CD116EC}" destId="{F6F9F31D-6CAE-4330-8323-CB1B8D92ADE8}" srcOrd="3" destOrd="0" presId="urn:microsoft.com/office/officeart/2018/2/layout/IconLabelDescriptionList"/>
    <dgm:cxn modelId="{A9FE82DA-5FEB-4F35-93F3-885378874D33}" type="presParOf" srcId="{7DFFEE58-1946-4B02-A83E-33809CD116EC}" destId="{9772A992-810F-4E99-AC94-991A49F1E665}" srcOrd="4" destOrd="0" presId="urn:microsoft.com/office/officeart/2018/2/layout/IconLabelDescriptionList"/>
    <dgm:cxn modelId="{ED9AAB6A-ACFE-48F3-BE33-8C116AB7C62C}" type="presParOf" srcId="{30821493-6C1A-4163-AEA9-D6682FB0782E}" destId="{81C0054A-8BA5-4D93-BB77-431D1289A9D9}" srcOrd="1" destOrd="0" presId="urn:microsoft.com/office/officeart/2018/2/layout/IconLabelDescriptionList"/>
    <dgm:cxn modelId="{F462B736-116E-4659-B9A0-E4C09ED1659C}" type="presParOf" srcId="{30821493-6C1A-4163-AEA9-D6682FB0782E}" destId="{49C53FF6-B4D9-458C-AA4C-BACD8097D33E}" srcOrd="2" destOrd="0" presId="urn:microsoft.com/office/officeart/2018/2/layout/IconLabelDescriptionList"/>
    <dgm:cxn modelId="{836D6659-E7D4-4AC9-925B-7BBE8798364A}" type="presParOf" srcId="{49C53FF6-B4D9-458C-AA4C-BACD8097D33E}" destId="{E4D860F8-7FD6-49E0-8E24-8BE316C7A150}" srcOrd="0" destOrd="0" presId="urn:microsoft.com/office/officeart/2018/2/layout/IconLabelDescriptionList"/>
    <dgm:cxn modelId="{547BE253-193B-4EB1-ACC3-2CFB41AB5A7D}" type="presParOf" srcId="{49C53FF6-B4D9-458C-AA4C-BACD8097D33E}" destId="{1802FC63-ED7E-4634-A849-753FAE6B9CC4}" srcOrd="1" destOrd="0" presId="urn:microsoft.com/office/officeart/2018/2/layout/IconLabelDescriptionList"/>
    <dgm:cxn modelId="{6818B1CE-59EB-446F-B00A-3F50F096F426}" type="presParOf" srcId="{49C53FF6-B4D9-458C-AA4C-BACD8097D33E}" destId="{71B58167-6882-4B36-88EE-F421389796F4}" srcOrd="2" destOrd="0" presId="urn:microsoft.com/office/officeart/2018/2/layout/IconLabelDescriptionList"/>
    <dgm:cxn modelId="{192AFA9A-2969-4095-88EE-F79D27EC7D23}" type="presParOf" srcId="{49C53FF6-B4D9-458C-AA4C-BACD8097D33E}" destId="{BB11C813-91A9-4C8B-AFEB-16FDA8B89150}" srcOrd="3" destOrd="0" presId="urn:microsoft.com/office/officeart/2018/2/layout/IconLabelDescriptionList"/>
    <dgm:cxn modelId="{48F9A57D-AC12-4A66-9EB1-0EC9126FEF4B}" type="presParOf" srcId="{49C53FF6-B4D9-458C-AA4C-BACD8097D33E}" destId="{7A76BA23-5AB3-4DE7-B042-67B1CF180147}" srcOrd="4" destOrd="0" presId="urn:microsoft.com/office/officeart/2018/2/layout/IconLabelDescriptionList"/>
    <dgm:cxn modelId="{3F881BA3-D190-49B5-8AF0-41DF369BCFB6}" type="presParOf" srcId="{30821493-6C1A-4163-AEA9-D6682FB0782E}" destId="{76F7C2EB-83DB-4684-B491-9CD8F521DD19}" srcOrd="3" destOrd="0" presId="urn:microsoft.com/office/officeart/2018/2/layout/IconLabelDescriptionList"/>
    <dgm:cxn modelId="{82530285-81B7-4B9C-B404-AC5E4504CA0E}" type="presParOf" srcId="{30821493-6C1A-4163-AEA9-D6682FB0782E}" destId="{38339087-8271-4C73-9B64-CFF1AC9DE3E5}" srcOrd="4" destOrd="0" presId="urn:microsoft.com/office/officeart/2018/2/layout/IconLabelDescriptionList"/>
    <dgm:cxn modelId="{DBDCC6FA-5651-4EC0-AE86-3400DB60E426}" type="presParOf" srcId="{38339087-8271-4C73-9B64-CFF1AC9DE3E5}" destId="{21C178FE-F1F2-481B-8B3F-0C26399B57FF}" srcOrd="0" destOrd="0" presId="urn:microsoft.com/office/officeart/2018/2/layout/IconLabelDescriptionList"/>
    <dgm:cxn modelId="{CB3F7979-B425-4366-821C-6E69052ED640}" type="presParOf" srcId="{38339087-8271-4C73-9B64-CFF1AC9DE3E5}" destId="{E33F3436-85E5-4670-A4A0-7A4EADAEE2E2}" srcOrd="1" destOrd="0" presId="urn:microsoft.com/office/officeart/2018/2/layout/IconLabelDescriptionList"/>
    <dgm:cxn modelId="{D3BF24D2-BE86-4291-B95D-3A489CFB7FE0}" type="presParOf" srcId="{38339087-8271-4C73-9B64-CFF1AC9DE3E5}" destId="{1F055A37-58EE-458A-B73A-8E2E50D2CA6B}" srcOrd="2" destOrd="0" presId="urn:microsoft.com/office/officeart/2018/2/layout/IconLabelDescriptionList"/>
    <dgm:cxn modelId="{291D8B9E-5E05-44A8-9455-5300E4E9E042}" type="presParOf" srcId="{38339087-8271-4C73-9B64-CFF1AC9DE3E5}" destId="{6D2C8286-61BB-4BAD-8B90-61673DA88049}" srcOrd="3" destOrd="0" presId="urn:microsoft.com/office/officeart/2018/2/layout/IconLabelDescriptionList"/>
    <dgm:cxn modelId="{F174BEAC-304A-472F-970E-3C271930C1D7}" type="presParOf" srcId="{38339087-8271-4C73-9B64-CFF1AC9DE3E5}" destId="{D25D89D1-0BAA-42A0-BC0D-5ACC61BE52A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6975E-7000-48B0-B598-DC3947B2E136}"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1672EE6C-6B50-41F0-8772-DBD14660E44E}">
      <dgm:prSet/>
      <dgm:spPr/>
      <dgm:t>
        <a:bodyPr/>
        <a:lstStyle/>
        <a:p>
          <a:r>
            <a:rPr lang="en-US"/>
            <a:t>Discernible patterns</a:t>
          </a:r>
        </a:p>
      </dgm:t>
    </dgm:pt>
    <dgm:pt modelId="{2138E2D9-255F-4B43-BFEA-9781F7D4D0BE}" type="parTrans" cxnId="{9A807754-187F-40D5-8795-BD71031A6F86}">
      <dgm:prSet/>
      <dgm:spPr/>
      <dgm:t>
        <a:bodyPr/>
        <a:lstStyle/>
        <a:p>
          <a:endParaRPr lang="en-US"/>
        </a:p>
      </dgm:t>
    </dgm:pt>
    <dgm:pt modelId="{1EA92129-3419-431B-9904-7A4C794F969F}" type="sibTrans" cxnId="{9A807754-187F-40D5-8795-BD71031A6F86}">
      <dgm:prSet/>
      <dgm:spPr/>
      <dgm:t>
        <a:bodyPr/>
        <a:lstStyle/>
        <a:p>
          <a:endParaRPr lang="en-US"/>
        </a:p>
      </dgm:t>
    </dgm:pt>
    <dgm:pt modelId="{45C47FD1-7E05-456A-96B8-2072487492A1}">
      <dgm:prSet/>
      <dgm:spPr/>
      <dgm:t>
        <a:bodyPr/>
        <a:lstStyle/>
        <a:p>
          <a:r>
            <a:rPr lang="en-US" dirty="0"/>
            <a:t>Analyzing the patterns for possible future benefit</a:t>
          </a:r>
        </a:p>
      </dgm:t>
    </dgm:pt>
    <dgm:pt modelId="{4826D5E5-11B9-4217-8D6F-61544628B86E}" type="parTrans" cxnId="{9AB21C52-BCE1-4BD2-B73D-7AB5299CE9AF}">
      <dgm:prSet/>
      <dgm:spPr/>
      <dgm:t>
        <a:bodyPr/>
        <a:lstStyle/>
        <a:p>
          <a:endParaRPr lang="en-US"/>
        </a:p>
      </dgm:t>
    </dgm:pt>
    <dgm:pt modelId="{DA83E172-618F-41D4-8DCF-7CB007195898}" type="sibTrans" cxnId="{9AB21C52-BCE1-4BD2-B73D-7AB5299CE9AF}">
      <dgm:prSet/>
      <dgm:spPr/>
      <dgm:t>
        <a:bodyPr/>
        <a:lstStyle/>
        <a:p>
          <a:endParaRPr lang="en-US"/>
        </a:p>
      </dgm:t>
    </dgm:pt>
    <dgm:pt modelId="{5BF9B2F3-716A-0840-B138-67ABF38CA175}" type="pres">
      <dgm:prSet presAssocID="{E7B6975E-7000-48B0-B598-DC3947B2E136}" presName="hierChild1" presStyleCnt="0">
        <dgm:presLayoutVars>
          <dgm:chPref val="1"/>
          <dgm:dir/>
          <dgm:animOne val="branch"/>
          <dgm:animLvl val="lvl"/>
          <dgm:resizeHandles/>
        </dgm:presLayoutVars>
      </dgm:prSet>
      <dgm:spPr/>
    </dgm:pt>
    <dgm:pt modelId="{F6FC77ED-54C7-0E45-8766-EB869D8763F2}" type="pres">
      <dgm:prSet presAssocID="{1672EE6C-6B50-41F0-8772-DBD14660E44E}" presName="hierRoot1" presStyleCnt="0"/>
      <dgm:spPr/>
    </dgm:pt>
    <dgm:pt modelId="{FD0CBF95-B41A-0A4A-9847-CF2199CAD57C}" type="pres">
      <dgm:prSet presAssocID="{1672EE6C-6B50-41F0-8772-DBD14660E44E}" presName="composite" presStyleCnt="0"/>
      <dgm:spPr/>
    </dgm:pt>
    <dgm:pt modelId="{13C76406-1B15-0643-B946-A36F1CEAC1DD}" type="pres">
      <dgm:prSet presAssocID="{1672EE6C-6B50-41F0-8772-DBD14660E44E}" presName="background" presStyleLbl="node0" presStyleIdx="0" presStyleCnt="2"/>
      <dgm:spPr/>
    </dgm:pt>
    <dgm:pt modelId="{D5D2DD9E-9AAC-7949-8463-D57CDF5BBDC3}" type="pres">
      <dgm:prSet presAssocID="{1672EE6C-6B50-41F0-8772-DBD14660E44E}" presName="text" presStyleLbl="fgAcc0" presStyleIdx="0" presStyleCnt="2">
        <dgm:presLayoutVars>
          <dgm:chPref val="3"/>
        </dgm:presLayoutVars>
      </dgm:prSet>
      <dgm:spPr/>
    </dgm:pt>
    <dgm:pt modelId="{22419106-6465-4740-8746-9B6611BDBF44}" type="pres">
      <dgm:prSet presAssocID="{1672EE6C-6B50-41F0-8772-DBD14660E44E}" presName="hierChild2" presStyleCnt="0"/>
      <dgm:spPr/>
    </dgm:pt>
    <dgm:pt modelId="{B9C0FB92-2390-9D43-8BC8-13AA30B9EEAA}" type="pres">
      <dgm:prSet presAssocID="{45C47FD1-7E05-456A-96B8-2072487492A1}" presName="hierRoot1" presStyleCnt="0"/>
      <dgm:spPr/>
    </dgm:pt>
    <dgm:pt modelId="{CB4FB30E-C7CE-2243-B51A-8CA5C0B0F0A2}" type="pres">
      <dgm:prSet presAssocID="{45C47FD1-7E05-456A-96B8-2072487492A1}" presName="composite" presStyleCnt="0"/>
      <dgm:spPr/>
    </dgm:pt>
    <dgm:pt modelId="{6C8AC278-38FF-9146-827F-CC22B71398A1}" type="pres">
      <dgm:prSet presAssocID="{45C47FD1-7E05-456A-96B8-2072487492A1}" presName="background" presStyleLbl="node0" presStyleIdx="1" presStyleCnt="2"/>
      <dgm:spPr/>
    </dgm:pt>
    <dgm:pt modelId="{16E45920-2B81-C046-A5EE-F214340DA149}" type="pres">
      <dgm:prSet presAssocID="{45C47FD1-7E05-456A-96B8-2072487492A1}" presName="text" presStyleLbl="fgAcc0" presStyleIdx="1" presStyleCnt="2">
        <dgm:presLayoutVars>
          <dgm:chPref val="3"/>
        </dgm:presLayoutVars>
      </dgm:prSet>
      <dgm:spPr/>
    </dgm:pt>
    <dgm:pt modelId="{081B2F53-F522-0E48-AB33-FB3A38CCAB29}" type="pres">
      <dgm:prSet presAssocID="{45C47FD1-7E05-456A-96B8-2072487492A1}" presName="hierChild2" presStyleCnt="0"/>
      <dgm:spPr/>
    </dgm:pt>
  </dgm:ptLst>
  <dgm:cxnLst>
    <dgm:cxn modelId="{9AB21C52-BCE1-4BD2-B73D-7AB5299CE9AF}" srcId="{E7B6975E-7000-48B0-B598-DC3947B2E136}" destId="{45C47FD1-7E05-456A-96B8-2072487492A1}" srcOrd="1" destOrd="0" parTransId="{4826D5E5-11B9-4217-8D6F-61544628B86E}" sibTransId="{DA83E172-618F-41D4-8DCF-7CB007195898}"/>
    <dgm:cxn modelId="{9A807754-187F-40D5-8795-BD71031A6F86}" srcId="{E7B6975E-7000-48B0-B598-DC3947B2E136}" destId="{1672EE6C-6B50-41F0-8772-DBD14660E44E}" srcOrd="0" destOrd="0" parTransId="{2138E2D9-255F-4B43-BFEA-9781F7D4D0BE}" sibTransId="{1EA92129-3419-431B-9904-7A4C794F969F}"/>
    <dgm:cxn modelId="{876B6EBF-D1EF-E24D-BD6A-7079F49E9C55}" type="presOf" srcId="{1672EE6C-6B50-41F0-8772-DBD14660E44E}" destId="{D5D2DD9E-9AAC-7949-8463-D57CDF5BBDC3}" srcOrd="0" destOrd="0" presId="urn:microsoft.com/office/officeart/2005/8/layout/hierarchy1"/>
    <dgm:cxn modelId="{5E3DD1CB-9C87-0E41-847A-793FB4380BE1}" type="presOf" srcId="{E7B6975E-7000-48B0-B598-DC3947B2E136}" destId="{5BF9B2F3-716A-0840-B138-67ABF38CA175}" srcOrd="0" destOrd="0" presId="urn:microsoft.com/office/officeart/2005/8/layout/hierarchy1"/>
    <dgm:cxn modelId="{112590D2-03F8-364E-8A78-6F4D88A06E3F}" type="presOf" srcId="{45C47FD1-7E05-456A-96B8-2072487492A1}" destId="{16E45920-2B81-C046-A5EE-F214340DA149}" srcOrd="0" destOrd="0" presId="urn:microsoft.com/office/officeart/2005/8/layout/hierarchy1"/>
    <dgm:cxn modelId="{B1AAAEFC-202F-8343-8F18-8EA92F5F134C}" type="presParOf" srcId="{5BF9B2F3-716A-0840-B138-67ABF38CA175}" destId="{F6FC77ED-54C7-0E45-8766-EB869D8763F2}" srcOrd="0" destOrd="0" presId="urn:microsoft.com/office/officeart/2005/8/layout/hierarchy1"/>
    <dgm:cxn modelId="{D3B30E23-DF52-8541-B3ED-10CBF966802A}" type="presParOf" srcId="{F6FC77ED-54C7-0E45-8766-EB869D8763F2}" destId="{FD0CBF95-B41A-0A4A-9847-CF2199CAD57C}" srcOrd="0" destOrd="0" presId="urn:microsoft.com/office/officeart/2005/8/layout/hierarchy1"/>
    <dgm:cxn modelId="{BE42C7C3-CC2A-4A40-A95E-0CC420E1B429}" type="presParOf" srcId="{FD0CBF95-B41A-0A4A-9847-CF2199CAD57C}" destId="{13C76406-1B15-0643-B946-A36F1CEAC1DD}" srcOrd="0" destOrd="0" presId="urn:microsoft.com/office/officeart/2005/8/layout/hierarchy1"/>
    <dgm:cxn modelId="{387DE862-67D5-F441-8CF6-B910E901B9E4}" type="presParOf" srcId="{FD0CBF95-B41A-0A4A-9847-CF2199CAD57C}" destId="{D5D2DD9E-9AAC-7949-8463-D57CDF5BBDC3}" srcOrd="1" destOrd="0" presId="urn:microsoft.com/office/officeart/2005/8/layout/hierarchy1"/>
    <dgm:cxn modelId="{2647D563-4C73-EC43-AFC3-EB560A344095}" type="presParOf" srcId="{F6FC77ED-54C7-0E45-8766-EB869D8763F2}" destId="{22419106-6465-4740-8746-9B6611BDBF44}" srcOrd="1" destOrd="0" presId="urn:microsoft.com/office/officeart/2005/8/layout/hierarchy1"/>
    <dgm:cxn modelId="{B88E7297-100E-EF41-80B9-853BED9E7199}" type="presParOf" srcId="{5BF9B2F3-716A-0840-B138-67ABF38CA175}" destId="{B9C0FB92-2390-9D43-8BC8-13AA30B9EEAA}" srcOrd="1" destOrd="0" presId="urn:microsoft.com/office/officeart/2005/8/layout/hierarchy1"/>
    <dgm:cxn modelId="{B3F94C1F-D1D8-464D-9EAC-55EEDD6E8677}" type="presParOf" srcId="{B9C0FB92-2390-9D43-8BC8-13AA30B9EEAA}" destId="{CB4FB30E-C7CE-2243-B51A-8CA5C0B0F0A2}" srcOrd="0" destOrd="0" presId="urn:microsoft.com/office/officeart/2005/8/layout/hierarchy1"/>
    <dgm:cxn modelId="{23933FD2-A4E6-9042-9E18-F278A803411A}" type="presParOf" srcId="{CB4FB30E-C7CE-2243-B51A-8CA5C0B0F0A2}" destId="{6C8AC278-38FF-9146-827F-CC22B71398A1}" srcOrd="0" destOrd="0" presId="urn:microsoft.com/office/officeart/2005/8/layout/hierarchy1"/>
    <dgm:cxn modelId="{220D489A-1B9F-CA48-A084-6F47FFF1B57F}" type="presParOf" srcId="{CB4FB30E-C7CE-2243-B51A-8CA5C0B0F0A2}" destId="{16E45920-2B81-C046-A5EE-F214340DA149}" srcOrd="1" destOrd="0" presId="urn:microsoft.com/office/officeart/2005/8/layout/hierarchy1"/>
    <dgm:cxn modelId="{7CE20023-4C1D-6347-B778-4C8DF2C19C5C}" type="presParOf" srcId="{B9C0FB92-2390-9D43-8BC8-13AA30B9EEAA}" destId="{081B2F53-F522-0E48-AB33-FB3A38CCAB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2468B7-0F87-4DCD-878C-D31F8FE085C9}"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BBB3A06D-B8C2-4D94-A9C9-6827BBC9DF40}">
      <dgm:prSet/>
      <dgm:spPr/>
      <dgm:t>
        <a:bodyPr/>
        <a:lstStyle/>
        <a:p>
          <a:r>
            <a:rPr lang="en-US"/>
            <a:t>Improving stories</a:t>
          </a:r>
        </a:p>
      </dgm:t>
    </dgm:pt>
    <dgm:pt modelId="{A0F322FC-2D75-4289-8924-7E058FDF7E4B}" type="parTrans" cxnId="{81DAD272-9540-45FC-8C66-368BD4EDF995}">
      <dgm:prSet/>
      <dgm:spPr/>
      <dgm:t>
        <a:bodyPr/>
        <a:lstStyle/>
        <a:p>
          <a:endParaRPr lang="en-US"/>
        </a:p>
      </dgm:t>
    </dgm:pt>
    <dgm:pt modelId="{59CAE27F-D249-4474-A753-54B69493BEC0}" type="sibTrans" cxnId="{81DAD272-9540-45FC-8C66-368BD4EDF995}">
      <dgm:prSet/>
      <dgm:spPr/>
      <dgm:t>
        <a:bodyPr/>
        <a:lstStyle/>
        <a:p>
          <a:endParaRPr lang="en-US"/>
        </a:p>
      </dgm:t>
    </dgm:pt>
    <dgm:pt modelId="{DAB19292-2C67-414D-941C-0279BA3453FD}">
      <dgm:prSet/>
      <dgm:spPr/>
      <dgm:t>
        <a:bodyPr/>
        <a:lstStyle/>
        <a:p>
          <a:r>
            <a:rPr lang="en-US"/>
            <a:t>Correct audience</a:t>
          </a:r>
        </a:p>
      </dgm:t>
    </dgm:pt>
    <dgm:pt modelId="{B39730D2-D79A-44D5-9058-E8335492B8CD}" type="parTrans" cxnId="{90B559B8-BF00-4F47-AC4B-2ADF0A0F6410}">
      <dgm:prSet/>
      <dgm:spPr/>
      <dgm:t>
        <a:bodyPr/>
        <a:lstStyle/>
        <a:p>
          <a:endParaRPr lang="en-US"/>
        </a:p>
      </dgm:t>
    </dgm:pt>
    <dgm:pt modelId="{E9747456-A5B2-4FFD-AD82-EF86586EE9B1}" type="sibTrans" cxnId="{90B559B8-BF00-4F47-AC4B-2ADF0A0F6410}">
      <dgm:prSet/>
      <dgm:spPr/>
      <dgm:t>
        <a:bodyPr/>
        <a:lstStyle/>
        <a:p>
          <a:endParaRPr lang="en-US"/>
        </a:p>
      </dgm:t>
    </dgm:pt>
    <dgm:pt modelId="{EFBDBA9A-4B2B-4592-BDEC-C01539E9F0D4}">
      <dgm:prSet/>
      <dgm:spPr/>
      <dgm:t>
        <a:bodyPr/>
        <a:lstStyle/>
        <a:p>
          <a:r>
            <a:rPr lang="en-US"/>
            <a:t>More enjoyable</a:t>
          </a:r>
        </a:p>
      </dgm:t>
    </dgm:pt>
    <dgm:pt modelId="{1F42175A-B68F-4011-9A64-60B327A7C32B}" type="parTrans" cxnId="{B6834115-9685-434E-B07D-2FC0CC8D0C92}">
      <dgm:prSet/>
      <dgm:spPr/>
      <dgm:t>
        <a:bodyPr/>
        <a:lstStyle/>
        <a:p>
          <a:endParaRPr lang="en-US"/>
        </a:p>
      </dgm:t>
    </dgm:pt>
    <dgm:pt modelId="{BCDED487-B897-465F-B047-4CC8EBC7A86F}" type="sibTrans" cxnId="{B6834115-9685-434E-B07D-2FC0CC8D0C92}">
      <dgm:prSet/>
      <dgm:spPr/>
      <dgm:t>
        <a:bodyPr/>
        <a:lstStyle/>
        <a:p>
          <a:endParaRPr lang="en-US"/>
        </a:p>
      </dgm:t>
    </dgm:pt>
    <dgm:pt modelId="{D8524DAB-7AA6-0E48-A240-E023008B5C7B}" type="pres">
      <dgm:prSet presAssocID="{7D2468B7-0F87-4DCD-878C-D31F8FE085C9}" presName="cycle" presStyleCnt="0">
        <dgm:presLayoutVars>
          <dgm:dir/>
          <dgm:resizeHandles val="exact"/>
        </dgm:presLayoutVars>
      </dgm:prSet>
      <dgm:spPr/>
    </dgm:pt>
    <dgm:pt modelId="{B081FFE5-A586-234C-8BF9-CD570D44C320}" type="pres">
      <dgm:prSet presAssocID="{BBB3A06D-B8C2-4D94-A9C9-6827BBC9DF40}" presName="dummy" presStyleCnt="0"/>
      <dgm:spPr/>
    </dgm:pt>
    <dgm:pt modelId="{ED1913B5-49A8-4242-A510-429E09F589E9}" type="pres">
      <dgm:prSet presAssocID="{BBB3A06D-B8C2-4D94-A9C9-6827BBC9DF40}" presName="node" presStyleLbl="revTx" presStyleIdx="0" presStyleCnt="3">
        <dgm:presLayoutVars>
          <dgm:bulletEnabled val="1"/>
        </dgm:presLayoutVars>
      </dgm:prSet>
      <dgm:spPr/>
    </dgm:pt>
    <dgm:pt modelId="{22555DEE-1F58-DD4E-A911-CB97ADFE23B3}" type="pres">
      <dgm:prSet presAssocID="{59CAE27F-D249-4474-A753-54B69493BEC0}" presName="sibTrans" presStyleLbl="node1" presStyleIdx="0" presStyleCnt="3"/>
      <dgm:spPr/>
    </dgm:pt>
    <dgm:pt modelId="{EFA56BE9-0C1E-8C4C-9B05-CC54200C7EE2}" type="pres">
      <dgm:prSet presAssocID="{DAB19292-2C67-414D-941C-0279BA3453FD}" presName="dummy" presStyleCnt="0"/>
      <dgm:spPr/>
    </dgm:pt>
    <dgm:pt modelId="{9D2FFA5E-08AF-724A-B275-3CE0CC2FD51A}" type="pres">
      <dgm:prSet presAssocID="{DAB19292-2C67-414D-941C-0279BA3453FD}" presName="node" presStyleLbl="revTx" presStyleIdx="1" presStyleCnt="3">
        <dgm:presLayoutVars>
          <dgm:bulletEnabled val="1"/>
        </dgm:presLayoutVars>
      </dgm:prSet>
      <dgm:spPr/>
    </dgm:pt>
    <dgm:pt modelId="{219E1E86-ACAE-074F-88C5-24E53BF02497}" type="pres">
      <dgm:prSet presAssocID="{E9747456-A5B2-4FFD-AD82-EF86586EE9B1}" presName="sibTrans" presStyleLbl="node1" presStyleIdx="1" presStyleCnt="3"/>
      <dgm:spPr/>
    </dgm:pt>
    <dgm:pt modelId="{5AA63F9D-E5D0-9B4F-9EEE-E14CF80A4637}" type="pres">
      <dgm:prSet presAssocID="{EFBDBA9A-4B2B-4592-BDEC-C01539E9F0D4}" presName="dummy" presStyleCnt="0"/>
      <dgm:spPr/>
    </dgm:pt>
    <dgm:pt modelId="{A90998D9-529D-4B4E-9F6C-969DB231BAA8}" type="pres">
      <dgm:prSet presAssocID="{EFBDBA9A-4B2B-4592-BDEC-C01539E9F0D4}" presName="node" presStyleLbl="revTx" presStyleIdx="2" presStyleCnt="3">
        <dgm:presLayoutVars>
          <dgm:bulletEnabled val="1"/>
        </dgm:presLayoutVars>
      </dgm:prSet>
      <dgm:spPr/>
    </dgm:pt>
    <dgm:pt modelId="{964BE9D9-9C53-234B-9EC3-84C270086F2D}" type="pres">
      <dgm:prSet presAssocID="{BCDED487-B897-465F-B047-4CC8EBC7A86F}" presName="sibTrans" presStyleLbl="node1" presStyleIdx="2" presStyleCnt="3"/>
      <dgm:spPr/>
    </dgm:pt>
  </dgm:ptLst>
  <dgm:cxnLst>
    <dgm:cxn modelId="{50A18305-625B-D34C-AE1A-6BB25D825940}" type="presOf" srcId="{EFBDBA9A-4B2B-4592-BDEC-C01539E9F0D4}" destId="{A90998D9-529D-4B4E-9F6C-969DB231BAA8}" srcOrd="0" destOrd="0" presId="urn:microsoft.com/office/officeart/2005/8/layout/cycle1"/>
    <dgm:cxn modelId="{B6834115-9685-434E-B07D-2FC0CC8D0C92}" srcId="{7D2468B7-0F87-4DCD-878C-D31F8FE085C9}" destId="{EFBDBA9A-4B2B-4592-BDEC-C01539E9F0D4}" srcOrd="2" destOrd="0" parTransId="{1F42175A-B68F-4011-9A64-60B327A7C32B}" sibTransId="{BCDED487-B897-465F-B047-4CC8EBC7A86F}"/>
    <dgm:cxn modelId="{A6A4B428-5048-3148-90F5-01BE0D906156}" type="presOf" srcId="{E9747456-A5B2-4FFD-AD82-EF86586EE9B1}" destId="{219E1E86-ACAE-074F-88C5-24E53BF02497}" srcOrd="0" destOrd="0" presId="urn:microsoft.com/office/officeart/2005/8/layout/cycle1"/>
    <dgm:cxn modelId="{09121037-E56F-3B47-8A2D-DEDFFC3822D4}" type="presOf" srcId="{BCDED487-B897-465F-B047-4CC8EBC7A86F}" destId="{964BE9D9-9C53-234B-9EC3-84C270086F2D}" srcOrd="0" destOrd="0" presId="urn:microsoft.com/office/officeart/2005/8/layout/cycle1"/>
    <dgm:cxn modelId="{4D86E939-60FF-2E4C-BF15-60ACFF663AEF}" type="presOf" srcId="{59CAE27F-D249-4474-A753-54B69493BEC0}" destId="{22555DEE-1F58-DD4E-A911-CB97ADFE23B3}" srcOrd="0" destOrd="0" presId="urn:microsoft.com/office/officeart/2005/8/layout/cycle1"/>
    <dgm:cxn modelId="{B8D33952-378D-FF4D-8B86-4EC092CA225F}" type="presOf" srcId="{DAB19292-2C67-414D-941C-0279BA3453FD}" destId="{9D2FFA5E-08AF-724A-B275-3CE0CC2FD51A}" srcOrd="0" destOrd="0" presId="urn:microsoft.com/office/officeart/2005/8/layout/cycle1"/>
    <dgm:cxn modelId="{980F7764-8AA7-324B-BD83-76D42017A0B6}" type="presOf" srcId="{BBB3A06D-B8C2-4D94-A9C9-6827BBC9DF40}" destId="{ED1913B5-49A8-4242-A510-429E09F589E9}" srcOrd="0" destOrd="0" presId="urn:microsoft.com/office/officeart/2005/8/layout/cycle1"/>
    <dgm:cxn modelId="{81DAD272-9540-45FC-8C66-368BD4EDF995}" srcId="{7D2468B7-0F87-4DCD-878C-D31F8FE085C9}" destId="{BBB3A06D-B8C2-4D94-A9C9-6827BBC9DF40}" srcOrd="0" destOrd="0" parTransId="{A0F322FC-2D75-4289-8924-7E058FDF7E4B}" sibTransId="{59CAE27F-D249-4474-A753-54B69493BEC0}"/>
    <dgm:cxn modelId="{90B559B8-BF00-4F47-AC4B-2ADF0A0F6410}" srcId="{7D2468B7-0F87-4DCD-878C-D31F8FE085C9}" destId="{DAB19292-2C67-414D-941C-0279BA3453FD}" srcOrd="1" destOrd="0" parTransId="{B39730D2-D79A-44D5-9058-E8335492B8CD}" sibTransId="{E9747456-A5B2-4FFD-AD82-EF86586EE9B1}"/>
    <dgm:cxn modelId="{858C34C4-C209-B642-83D0-FD5BD8857C28}" type="presOf" srcId="{7D2468B7-0F87-4DCD-878C-D31F8FE085C9}" destId="{D8524DAB-7AA6-0E48-A240-E023008B5C7B}" srcOrd="0" destOrd="0" presId="urn:microsoft.com/office/officeart/2005/8/layout/cycle1"/>
    <dgm:cxn modelId="{4B424AE9-61BF-ED48-80F4-8C379E2176F5}" type="presParOf" srcId="{D8524DAB-7AA6-0E48-A240-E023008B5C7B}" destId="{B081FFE5-A586-234C-8BF9-CD570D44C320}" srcOrd="0" destOrd="0" presId="urn:microsoft.com/office/officeart/2005/8/layout/cycle1"/>
    <dgm:cxn modelId="{686EC1F1-6DF8-194E-9391-2F15F4C50342}" type="presParOf" srcId="{D8524DAB-7AA6-0E48-A240-E023008B5C7B}" destId="{ED1913B5-49A8-4242-A510-429E09F589E9}" srcOrd="1" destOrd="0" presId="urn:microsoft.com/office/officeart/2005/8/layout/cycle1"/>
    <dgm:cxn modelId="{6213181B-1442-AC42-8A65-F99B18A687F7}" type="presParOf" srcId="{D8524DAB-7AA6-0E48-A240-E023008B5C7B}" destId="{22555DEE-1F58-DD4E-A911-CB97ADFE23B3}" srcOrd="2" destOrd="0" presId="urn:microsoft.com/office/officeart/2005/8/layout/cycle1"/>
    <dgm:cxn modelId="{5B81FDD3-0022-3D40-9E0B-E73F5FEECC7F}" type="presParOf" srcId="{D8524DAB-7AA6-0E48-A240-E023008B5C7B}" destId="{EFA56BE9-0C1E-8C4C-9B05-CC54200C7EE2}" srcOrd="3" destOrd="0" presId="urn:microsoft.com/office/officeart/2005/8/layout/cycle1"/>
    <dgm:cxn modelId="{5BE2E320-A868-1A47-956C-574847734EA7}" type="presParOf" srcId="{D8524DAB-7AA6-0E48-A240-E023008B5C7B}" destId="{9D2FFA5E-08AF-724A-B275-3CE0CC2FD51A}" srcOrd="4" destOrd="0" presId="urn:microsoft.com/office/officeart/2005/8/layout/cycle1"/>
    <dgm:cxn modelId="{61C20852-32B4-634A-9DD0-1E78D31790C0}" type="presParOf" srcId="{D8524DAB-7AA6-0E48-A240-E023008B5C7B}" destId="{219E1E86-ACAE-074F-88C5-24E53BF02497}" srcOrd="5" destOrd="0" presId="urn:microsoft.com/office/officeart/2005/8/layout/cycle1"/>
    <dgm:cxn modelId="{7A876563-2B0B-A549-B9C4-AE7E27CDE96B}" type="presParOf" srcId="{D8524DAB-7AA6-0E48-A240-E023008B5C7B}" destId="{5AA63F9D-E5D0-9B4F-9EEE-E14CF80A4637}" srcOrd="6" destOrd="0" presId="urn:microsoft.com/office/officeart/2005/8/layout/cycle1"/>
    <dgm:cxn modelId="{A9793C1B-904D-7F43-BEE2-DC10DA763346}" type="presParOf" srcId="{D8524DAB-7AA6-0E48-A240-E023008B5C7B}" destId="{A90998D9-529D-4B4E-9F6C-969DB231BAA8}" srcOrd="7" destOrd="0" presId="urn:microsoft.com/office/officeart/2005/8/layout/cycle1"/>
    <dgm:cxn modelId="{05976D15-279E-F641-A633-54AF196E0855}" type="presParOf" srcId="{D8524DAB-7AA6-0E48-A240-E023008B5C7B}" destId="{964BE9D9-9C53-234B-9EC3-84C270086F2D}" srcOrd="8"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580920-1178-478B-B315-6C05900D876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E3CA4C4-1E71-49F2-BF49-FE4DF98CA070}">
      <dgm:prSet/>
      <dgm:spPr/>
      <dgm:t>
        <a:bodyPr/>
        <a:lstStyle/>
        <a:p>
          <a:pPr>
            <a:defRPr cap="all"/>
          </a:pPr>
          <a:r>
            <a:rPr lang="en-US"/>
            <a:t>Authors</a:t>
          </a:r>
        </a:p>
      </dgm:t>
    </dgm:pt>
    <dgm:pt modelId="{1F24AC13-7A39-44EE-B857-CAA13D9823E0}" type="parTrans" cxnId="{1C1CB23F-E7B3-4A56-8D92-EFC02703B0F5}">
      <dgm:prSet/>
      <dgm:spPr/>
      <dgm:t>
        <a:bodyPr/>
        <a:lstStyle/>
        <a:p>
          <a:endParaRPr lang="en-US"/>
        </a:p>
      </dgm:t>
    </dgm:pt>
    <dgm:pt modelId="{BE675E45-2031-45D0-9C60-C7C87131408D}" type="sibTrans" cxnId="{1C1CB23F-E7B3-4A56-8D92-EFC02703B0F5}">
      <dgm:prSet/>
      <dgm:spPr/>
      <dgm:t>
        <a:bodyPr/>
        <a:lstStyle/>
        <a:p>
          <a:endParaRPr lang="en-US"/>
        </a:p>
      </dgm:t>
    </dgm:pt>
    <dgm:pt modelId="{B6898958-B3D9-4367-9974-D9A374D0C53E}">
      <dgm:prSet/>
      <dgm:spPr/>
      <dgm:t>
        <a:bodyPr/>
        <a:lstStyle/>
        <a:p>
          <a:pPr>
            <a:defRPr cap="all"/>
          </a:pPr>
          <a:r>
            <a:rPr lang="en-US"/>
            <a:t>Script writers</a:t>
          </a:r>
        </a:p>
      </dgm:t>
    </dgm:pt>
    <dgm:pt modelId="{EAB2555C-9D74-4EBB-8274-0328591EC214}" type="parTrans" cxnId="{2384F708-EED8-47DE-BAD6-9580BB6AA4ED}">
      <dgm:prSet/>
      <dgm:spPr/>
      <dgm:t>
        <a:bodyPr/>
        <a:lstStyle/>
        <a:p>
          <a:endParaRPr lang="en-US"/>
        </a:p>
      </dgm:t>
    </dgm:pt>
    <dgm:pt modelId="{D1BF609A-7F28-4AA1-B1D3-70ECBCA3F989}" type="sibTrans" cxnId="{2384F708-EED8-47DE-BAD6-9580BB6AA4ED}">
      <dgm:prSet/>
      <dgm:spPr/>
      <dgm:t>
        <a:bodyPr/>
        <a:lstStyle/>
        <a:p>
          <a:endParaRPr lang="en-US"/>
        </a:p>
      </dgm:t>
    </dgm:pt>
    <dgm:pt modelId="{7CEC255E-5F77-44DF-8145-5A86778DC3ED}">
      <dgm:prSet/>
      <dgm:spPr/>
      <dgm:t>
        <a:bodyPr/>
        <a:lstStyle/>
        <a:p>
          <a:pPr>
            <a:defRPr cap="all"/>
          </a:pPr>
          <a:r>
            <a:rPr lang="en-US"/>
            <a:t>Fans</a:t>
          </a:r>
        </a:p>
      </dgm:t>
    </dgm:pt>
    <dgm:pt modelId="{5CA469CA-8099-4CFA-8BB0-B7F26584753C}" type="parTrans" cxnId="{74F63F0C-F401-4729-9B53-3E20D150A7F3}">
      <dgm:prSet/>
      <dgm:spPr/>
      <dgm:t>
        <a:bodyPr/>
        <a:lstStyle/>
        <a:p>
          <a:endParaRPr lang="en-US"/>
        </a:p>
      </dgm:t>
    </dgm:pt>
    <dgm:pt modelId="{77D58E72-05D3-4AD9-B118-46728731DCEC}" type="sibTrans" cxnId="{74F63F0C-F401-4729-9B53-3E20D150A7F3}">
      <dgm:prSet/>
      <dgm:spPr/>
      <dgm:t>
        <a:bodyPr/>
        <a:lstStyle/>
        <a:p>
          <a:endParaRPr lang="en-US"/>
        </a:p>
      </dgm:t>
    </dgm:pt>
    <dgm:pt modelId="{C5082EB1-5477-43EE-8D5C-9AEC835D6AE2}">
      <dgm:prSet/>
      <dgm:spPr/>
      <dgm:t>
        <a:bodyPr/>
        <a:lstStyle/>
        <a:p>
          <a:pPr>
            <a:defRPr cap="all"/>
          </a:pPr>
          <a:r>
            <a:rPr lang="en-US"/>
            <a:t>Viewers</a:t>
          </a:r>
        </a:p>
      </dgm:t>
    </dgm:pt>
    <dgm:pt modelId="{334A51FE-CE0B-447E-A85B-9765B2DC792A}" type="parTrans" cxnId="{D8E41788-7FE4-437B-BAC9-E30CF8D635FD}">
      <dgm:prSet/>
      <dgm:spPr/>
      <dgm:t>
        <a:bodyPr/>
        <a:lstStyle/>
        <a:p>
          <a:endParaRPr lang="en-US"/>
        </a:p>
      </dgm:t>
    </dgm:pt>
    <dgm:pt modelId="{4206AB6B-754F-45C5-9160-6E51082BF1BE}" type="sibTrans" cxnId="{D8E41788-7FE4-437B-BAC9-E30CF8D635FD}">
      <dgm:prSet/>
      <dgm:spPr/>
      <dgm:t>
        <a:bodyPr/>
        <a:lstStyle/>
        <a:p>
          <a:endParaRPr lang="en-US"/>
        </a:p>
      </dgm:t>
    </dgm:pt>
    <dgm:pt modelId="{54CFD01F-1414-40C1-B2B5-9D34D787D574}">
      <dgm:prSet/>
      <dgm:spPr/>
      <dgm:t>
        <a:bodyPr/>
        <a:lstStyle/>
        <a:p>
          <a:pPr>
            <a:defRPr cap="all"/>
          </a:pPr>
          <a:r>
            <a:rPr lang="en-US"/>
            <a:t>Readers</a:t>
          </a:r>
        </a:p>
      </dgm:t>
    </dgm:pt>
    <dgm:pt modelId="{4B2C5D4D-0813-4A82-B8A9-2BC926866A1C}" type="parTrans" cxnId="{0868DA2D-2AB6-43CD-B3A4-C2BBB52085FF}">
      <dgm:prSet/>
      <dgm:spPr/>
      <dgm:t>
        <a:bodyPr/>
        <a:lstStyle/>
        <a:p>
          <a:endParaRPr lang="en-US"/>
        </a:p>
      </dgm:t>
    </dgm:pt>
    <dgm:pt modelId="{0EAB34D0-D013-4C69-845B-1B74C46B5F75}" type="sibTrans" cxnId="{0868DA2D-2AB6-43CD-B3A4-C2BBB52085FF}">
      <dgm:prSet/>
      <dgm:spPr/>
      <dgm:t>
        <a:bodyPr/>
        <a:lstStyle/>
        <a:p>
          <a:endParaRPr lang="en-US"/>
        </a:p>
      </dgm:t>
    </dgm:pt>
    <dgm:pt modelId="{83399038-03BD-4789-9ACA-5365F99657CA}">
      <dgm:prSet/>
      <dgm:spPr/>
      <dgm:t>
        <a:bodyPr/>
        <a:lstStyle/>
        <a:p>
          <a:pPr>
            <a:defRPr cap="all"/>
          </a:pPr>
          <a:r>
            <a:rPr lang="en-US"/>
            <a:t>Publishers</a:t>
          </a:r>
        </a:p>
      </dgm:t>
    </dgm:pt>
    <dgm:pt modelId="{9B1963E6-DC0F-4594-86EE-4A5F07A72F4E}" type="parTrans" cxnId="{A2FE28D2-4476-4AA9-9FE6-EE223E15DD2D}">
      <dgm:prSet/>
      <dgm:spPr/>
      <dgm:t>
        <a:bodyPr/>
        <a:lstStyle/>
        <a:p>
          <a:endParaRPr lang="en-US"/>
        </a:p>
      </dgm:t>
    </dgm:pt>
    <dgm:pt modelId="{794DFED2-C2A7-4F56-8992-1ABB4655EBB0}" type="sibTrans" cxnId="{A2FE28D2-4476-4AA9-9FE6-EE223E15DD2D}">
      <dgm:prSet/>
      <dgm:spPr/>
      <dgm:t>
        <a:bodyPr/>
        <a:lstStyle/>
        <a:p>
          <a:endParaRPr lang="en-US"/>
        </a:p>
      </dgm:t>
    </dgm:pt>
    <dgm:pt modelId="{65397839-DCB3-44F3-B521-BBB049723258}">
      <dgm:prSet/>
      <dgm:spPr/>
      <dgm:t>
        <a:bodyPr/>
        <a:lstStyle/>
        <a:p>
          <a:pPr>
            <a:defRPr cap="all"/>
          </a:pPr>
          <a:r>
            <a:rPr lang="en-US"/>
            <a:t>Directors</a:t>
          </a:r>
        </a:p>
      </dgm:t>
    </dgm:pt>
    <dgm:pt modelId="{C9CA625B-4D33-4D76-8384-44BC708D0F0D}" type="parTrans" cxnId="{3B82EC67-4A15-48B4-A539-89EB3076E74F}">
      <dgm:prSet/>
      <dgm:spPr/>
      <dgm:t>
        <a:bodyPr/>
        <a:lstStyle/>
        <a:p>
          <a:endParaRPr lang="en-US"/>
        </a:p>
      </dgm:t>
    </dgm:pt>
    <dgm:pt modelId="{9C61AD04-E21B-4514-A4F6-0890CDD6C568}" type="sibTrans" cxnId="{3B82EC67-4A15-48B4-A539-89EB3076E74F}">
      <dgm:prSet/>
      <dgm:spPr/>
      <dgm:t>
        <a:bodyPr/>
        <a:lstStyle/>
        <a:p>
          <a:endParaRPr lang="en-US"/>
        </a:p>
      </dgm:t>
    </dgm:pt>
    <dgm:pt modelId="{36EA7D1E-0B0B-4C85-8B49-4EF36D26B99A}" type="pres">
      <dgm:prSet presAssocID="{F7580920-1178-478B-B315-6C05900D876C}" presName="root" presStyleCnt="0">
        <dgm:presLayoutVars>
          <dgm:dir/>
          <dgm:resizeHandles val="exact"/>
        </dgm:presLayoutVars>
      </dgm:prSet>
      <dgm:spPr/>
    </dgm:pt>
    <dgm:pt modelId="{AB1C875E-7A90-4157-93F4-B917B0CAFD71}" type="pres">
      <dgm:prSet presAssocID="{CE3CA4C4-1E71-49F2-BF49-FE4DF98CA070}" presName="compNode" presStyleCnt="0"/>
      <dgm:spPr/>
    </dgm:pt>
    <dgm:pt modelId="{F5F668CD-5F06-4653-B9F9-CC0DB8AABB14}" type="pres">
      <dgm:prSet presAssocID="{CE3CA4C4-1E71-49F2-BF49-FE4DF98CA070}" presName="iconBgRect" presStyleLbl="bgShp" presStyleIdx="0" presStyleCnt="7"/>
      <dgm:spPr/>
    </dgm:pt>
    <dgm:pt modelId="{96F7B316-AD95-4E4F-A3A0-6033350F3626}" type="pres">
      <dgm:prSet presAssocID="{CE3CA4C4-1E71-49F2-BF49-FE4DF98CA07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B0C1EBA-4E1B-473F-BEFD-5EF690F91370}" type="pres">
      <dgm:prSet presAssocID="{CE3CA4C4-1E71-49F2-BF49-FE4DF98CA070}" presName="spaceRect" presStyleCnt="0"/>
      <dgm:spPr/>
    </dgm:pt>
    <dgm:pt modelId="{0188F434-FD90-474C-A0E5-3A0D8EBB9A67}" type="pres">
      <dgm:prSet presAssocID="{CE3CA4C4-1E71-49F2-BF49-FE4DF98CA070}" presName="textRect" presStyleLbl="revTx" presStyleIdx="0" presStyleCnt="7">
        <dgm:presLayoutVars>
          <dgm:chMax val="1"/>
          <dgm:chPref val="1"/>
        </dgm:presLayoutVars>
      </dgm:prSet>
      <dgm:spPr/>
    </dgm:pt>
    <dgm:pt modelId="{6141E529-C1B2-4835-833D-5168C9EA13C1}" type="pres">
      <dgm:prSet presAssocID="{BE675E45-2031-45D0-9C60-C7C87131408D}" presName="sibTrans" presStyleCnt="0"/>
      <dgm:spPr/>
    </dgm:pt>
    <dgm:pt modelId="{4044D2B2-57BC-4783-8AE7-C23A67F8D6D9}" type="pres">
      <dgm:prSet presAssocID="{B6898958-B3D9-4367-9974-D9A374D0C53E}" presName="compNode" presStyleCnt="0"/>
      <dgm:spPr/>
    </dgm:pt>
    <dgm:pt modelId="{B2F44312-0534-45DF-A94C-8232F3F4E24E}" type="pres">
      <dgm:prSet presAssocID="{B6898958-B3D9-4367-9974-D9A374D0C53E}" presName="iconBgRect" presStyleLbl="bgShp" presStyleIdx="1" presStyleCnt="7"/>
      <dgm:spPr/>
    </dgm:pt>
    <dgm:pt modelId="{0144A273-5AEF-4FFF-BB59-8506F841C0A3}" type="pres">
      <dgm:prSet presAssocID="{B6898958-B3D9-4367-9974-D9A374D0C53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065DFC5E-7817-4967-963F-564833F35CFF}" type="pres">
      <dgm:prSet presAssocID="{B6898958-B3D9-4367-9974-D9A374D0C53E}" presName="spaceRect" presStyleCnt="0"/>
      <dgm:spPr/>
    </dgm:pt>
    <dgm:pt modelId="{3FD8B28B-D153-4182-A285-BD3D1CDFAFDE}" type="pres">
      <dgm:prSet presAssocID="{B6898958-B3D9-4367-9974-D9A374D0C53E}" presName="textRect" presStyleLbl="revTx" presStyleIdx="1" presStyleCnt="7">
        <dgm:presLayoutVars>
          <dgm:chMax val="1"/>
          <dgm:chPref val="1"/>
        </dgm:presLayoutVars>
      </dgm:prSet>
      <dgm:spPr/>
    </dgm:pt>
    <dgm:pt modelId="{D516DB5F-A39C-4ECA-9AAA-B7719BB49AFF}" type="pres">
      <dgm:prSet presAssocID="{D1BF609A-7F28-4AA1-B1D3-70ECBCA3F989}" presName="sibTrans" presStyleCnt="0"/>
      <dgm:spPr/>
    </dgm:pt>
    <dgm:pt modelId="{826FB88F-2A6B-4D55-A9A3-5B3331808C0E}" type="pres">
      <dgm:prSet presAssocID="{7CEC255E-5F77-44DF-8145-5A86778DC3ED}" presName="compNode" presStyleCnt="0"/>
      <dgm:spPr/>
    </dgm:pt>
    <dgm:pt modelId="{E00F1395-2441-44A4-A4DD-8929E6457DD3}" type="pres">
      <dgm:prSet presAssocID="{7CEC255E-5F77-44DF-8145-5A86778DC3ED}" presName="iconBgRect" presStyleLbl="bgShp" presStyleIdx="2" presStyleCnt="7"/>
      <dgm:spPr/>
    </dgm:pt>
    <dgm:pt modelId="{10BD3A47-49F1-4B36-81D1-C5E4FA3FD947}" type="pres">
      <dgm:prSet presAssocID="{7CEC255E-5F77-44DF-8145-5A86778DC3E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n"/>
        </a:ext>
      </dgm:extLst>
    </dgm:pt>
    <dgm:pt modelId="{FBB888C0-18ED-40B9-9C77-7977F1BBAAD4}" type="pres">
      <dgm:prSet presAssocID="{7CEC255E-5F77-44DF-8145-5A86778DC3ED}" presName="spaceRect" presStyleCnt="0"/>
      <dgm:spPr/>
    </dgm:pt>
    <dgm:pt modelId="{1CC61D87-E4C3-43D0-B397-B32929FFE703}" type="pres">
      <dgm:prSet presAssocID="{7CEC255E-5F77-44DF-8145-5A86778DC3ED}" presName="textRect" presStyleLbl="revTx" presStyleIdx="2" presStyleCnt="7">
        <dgm:presLayoutVars>
          <dgm:chMax val="1"/>
          <dgm:chPref val="1"/>
        </dgm:presLayoutVars>
      </dgm:prSet>
      <dgm:spPr/>
    </dgm:pt>
    <dgm:pt modelId="{239739FF-836D-4FAE-B308-751BC15D24C2}" type="pres">
      <dgm:prSet presAssocID="{77D58E72-05D3-4AD9-B118-46728731DCEC}" presName="sibTrans" presStyleCnt="0"/>
      <dgm:spPr/>
    </dgm:pt>
    <dgm:pt modelId="{7E04D2A9-8E0C-443E-8E3D-7EDF24FA761C}" type="pres">
      <dgm:prSet presAssocID="{C5082EB1-5477-43EE-8D5C-9AEC835D6AE2}" presName="compNode" presStyleCnt="0"/>
      <dgm:spPr/>
    </dgm:pt>
    <dgm:pt modelId="{C9266051-2D62-48F4-8D41-D45844C67DA6}" type="pres">
      <dgm:prSet presAssocID="{C5082EB1-5477-43EE-8D5C-9AEC835D6AE2}" presName="iconBgRect" presStyleLbl="bgShp" presStyleIdx="3" presStyleCnt="7"/>
      <dgm:spPr/>
    </dgm:pt>
    <dgm:pt modelId="{4CECA898-BC2C-4033-879A-CE37C3B641C3}" type="pres">
      <dgm:prSet presAssocID="{C5082EB1-5477-43EE-8D5C-9AEC835D6AE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244E4847-4CCC-440B-B1E9-12C2CEC0A963}" type="pres">
      <dgm:prSet presAssocID="{C5082EB1-5477-43EE-8D5C-9AEC835D6AE2}" presName="spaceRect" presStyleCnt="0"/>
      <dgm:spPr/>
    </dgm:pt>
    <dgm:pt modelId="{4E7573BE-BA27-4E93-83A0-375F89B6E06E}" type="pres">
      <dgm:prSet presAssocID="{C5082EB1-5477-43EE-8D5C-9AEC835D6AE2}" presName="textRect" presStyleLbl="revTx" presStyleIdx="3" presStyleCnt="7">
        <dgm:presLayoutVars>
          <dgm:chMax val="1"/>
          <dgm:chPref val="1"/>
        </dgm:presLayoutVars>
      </dgm:prSet>
      <dgm:spPr/>
    </dgm:pt>
    <dgm:pt modelId="{69CD069C-4CA8-4742-A47A-58F97D016523}" type="pres">
      <dgm:prSet presAssocID="{4206AB6B-754F-45C5-9160-6E51082BF1BE}" presName="sibTrans" presStyleCnt="0"/>
      <dgm:spPr/>
    </dgm:pt>
    <dgm:pt modelId="{1D6906A3-CA80-4680-A3E6-D2F8070667AA}" type="pres">
      <dgm:prSet presAssocID="{54CFD01F-1414-40C1-B2B5-9D34D787D574}" presName="compNode" presStyleCnt="0"/>
      <dgm:spPr/>
    </dgm:pt>
    <dgm:pt modelId="{5F87E8A4-C547-47F4-84AE-EC051FC6D378}" type="pres">
      <dgm:prSet presAssocID="{54CFD01F-1414-40C1-B2B5-9D34D787D574}" presName="iconBgRect" presStyleLbl="bgShp" presStyleIdx="4" presStyleCnt="7"/>
      <dgm:spPr/>
    </dgm:pt>
    <dgm:pt modelId="{AA36A1F7-C31D-4B08-BE21-3BA403B04A4F}" type="pres">
      <dgm:prSet presAssocID="{54CFD01F-1414-40C1-B2B5-9D34D787D57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Book"/>
        </a:ext>
      </dgm:extLst>
    </dgm:pt>
    <dgm:pt modelId="{2D91BD7B-BEA7-48D7-BFE3-2052EBA7A215}" type="pres">
      <dgm:prSet presAssocID="{54CFD01F-1414-40C1-B2B5-9D34D787D574}" presName="spaceRect" presStyleCnt="0"/>
      <dgm:spPr/>
    </dgm:pt>
    <dgm:pt modelId="{C3809716-8C8C-4867-9FAB-3E101E78EC9B}" type="pres">
      <dgm:prSet presAssocID="{54CFD01F-1414-40C1-B2B5-9D34D787D574}" presName="textRect" presStyleLbl="revTx" presStyleIdx="4" presStyleCnt="7">
        <dgm:presLayoutVars>
          <dgm:chMax val="1"/>
          <dgm:chPref val="1"/>
        </dgm:presLayoutVars>
      </dgm:prSet>
      <dgm:spPr/>
    </dgm:pt>
    <dgm:pt modelId="{005D1ED7-22D5-4F41-BEF3-FFBEA9F3376A}" type="pres">
      <dgm:prSet presAssocID="{0EAB34D0-D013-4C69-845B-1B74C46B5F75}" presName="sibTrans" presStyleCnt="0"/>
      <dgm:spPr/>
    </dgm:pt>
    <dgm:pt modelId="{B1351D71-7CC4-41D3-B31C-CE4D853BE0A6}" type="pres">
      <dgm:prSet presAssocID="{83399038-03BD-4789-9ACA-5365F99657CA}" presName="compNode" presStyleCnt="0"/>
      <dgm:spPr/>
    </dgm:pt>
    <dgm:pt modelId="{0A0A97FC-36E7-4F2E-AAA1-65658BBAABC8}" type="pres">
      <dgm:prSet presAssocID="{83399038-03BD-4789-9ACA-5365F99657CA}" presName="iconBgRect" presStyleLbl="bgShp" presStyleIdx="5" presStyleCnt="7"/>
      <dgm:spPr/>
    </dgm:pt>
    <dgm:pt modelId="{8DF665A1-6601-47DD-9B47-D57CCD5D74F3}" type="pres">
      <dgm:prSet presAssocID="{83399038-03BD-4789-9ACA-5365F99657C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3299B50C-8F6B-4655-8621-C1644B1C7DD4}" type="pres">
      <dgm:prSet presAssocID="{83399038-03BD-4789-9ACA-5365F99657CA}" presName="spaceRect" presStyleCnt="0"/>
      <dgm:spPr/>
    </dgm:pt>
    <dgm:pt modelId="{542AE788-73D9-4E92-81EE-0FE13EF01B76}" type="pres">
      <dgm:prSet presAssocID="{83399038-03BD-4789-9ACA-5365F99657CA}" presName="textRect" presStyleLbl="revTx" presStyleIdx="5" presStyleCnt="7">
        <dgm:presLayoutVars>
          <dgm:chMax val="1"/>
          <dgm:chPref val="1"/>
        </dgm:presLayoutVars>
      </dgm:prSet>
      <dgm:spPr/>
    </dgm:pt>
    <dgm:pt modelId="{208A12B4-9E70-4B27-8F29-E9227482B17D}" type="pres">
      <dgm:prSet presAssocID="{794DFED2-C2A7-4F56-8992-1ABB4655EBB0}" presName="sibTrans" presStyleCnt="0"/>
      <dgm:spPr/>
    </dgm:pt>
    <dgm:pt modelId="{DE585948-5C57-4B14-A7D0-C86D2840DB3B}" type="pres">
      <dgm:prSet presAssocID="{65397839-DCB3-44F3-B521-BBB049723258}" presName="compNode" presStyleCnt="0"/>
      <dgm:spPr/>
    </dgm:pt>
    <dgm:pt modelId="{A2F53AFE-9DE6-47A7-AA4D-354715D9CB31}" type="pres">
      <dgm:prSet presAssocID="{65397839-DCB3-44F3-B521-BBB049723258}" presName="iconBgRect" presStyleLbl="bgShp" presStyleIdx="6" presStyleCnt="7"/>
      <dgm:spPr/>
    </dgm:pt>
    <dgm:pt modelId="{4136B3EE-B132-4B82-9BF7-6442748309BF}" type="pres">
      <dgm:prSet presAssocID="{65397839-DCB3-44F3-B521-BBB04972325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5B502606-02FF-4BA4-A02E-77F48757303B}" type="pres">
      <dgm:prSet presAssocID="{65397839-DCB3-44F3-B521-BBB049723258}" presName="spaceRect" presStyleCnt="0"/>
      <dgm:spPr/>
    </dgm:pt>
    <dgm:pt modelId="{8A33576F-2BEC-4848-8599-CA30C8222352}" type="pres">
      <dgm:prSet presAssocID="{65397839-DCB3-44F3-B521-BBB049723258}" presName="textRect" presStyleLbl="revTx" presStyleIdx="6" presStyleCnt="7">
        <dgm:presLayoutVars>
          <dgm:chMax val="1"/>
          <dgm:chPref val="1"/>
        </dgm:presLayoutVars>
      </dgm:prSet>
      <dgm:spPr/>
    </dgm:pt>
  </dgm:ptLst>
  <dgm:cxnLst>
    <dgm:cxn modelId="{2384F708-EED8-47DE-BAD6-9580BB6AA4ED}" srcId="{F7580920-1178-478B-B315-6C05900D876C}" destId="{B6898958-B3D9-4367-9974-D9A374D0C53E}" srcOrd="1" destOrd="0" parTransId="{EAB2555C-9D74-4EBB-8274-0328591EC214}" sibTransId="{D1BF609A-7F28-4AA1-B1D3-70ECBCA3F989}"/>
    <dgm:cxn modelId="{74F63F0C-F401-4729-9B53-3E20D150A7F3}" srcId="{F7580920-1178-478B-B315-6C05900D876C}" destId="{7CEC255E-5F77-44DF-8145-5A86778DC3ED}" srcOrd="2" destOrd="0" parTransId="{5CA469CA-8099-4CFA-8BB0-B7F26584753C}" sibTransId="{77D58E72-05D3-4AD9-B118-46728731DCEC}"/>
    <dgm:cxn modelId="{2C197724-9C34-40E4-9973-666DDCD8EF34}" type="presOf" srcId="{54CFD01F-1414-40C1-B2B5-9D34D787D574}" destId="{C3809716-8C8C-4867-9FAB-3E101E78EC9B}" srcOrd="0" destOrd="0" presId="urn:microsoft.com/office/officeart/2018/5/layout/IconCircleLabelList"/>
    <dgm:cxn modelId="{0868DA2D-2AB6-43CD-B3A4-C2BBB52085FF}" srcId="{F7580920-1178-478B-B315-6C05900D876C}" destId="{54CFD01F-1414-40C1-B2B5-9D34D787D574}" srcOrd="4" destOrd="0" parTransId="{4B2C5D4D-0813-4A82-B8A9-2BC926866A1C}" sibTransId="{0EAB34D0-D013-4C69-845B-1B74C46B5F75}"/>
    <dgm:cxn modelId="{1C1CB23F-E7B3-4A56-8D92-EFC02703B0F5}" srcId="{F7580920-1178-478B-B315-6C05900D876C}" destId="{CE3CA4C4-1E71-49F2-BF49-FE4DF98CA070}" srcOrd="0" destOrd="0" parTransId="{1F24AC13-7A39-44EE-B857-CAA13D9823E0}" sibTransId="{BE675E45-2031-45D0-9C60-C7C87131408D}"/>
    <dgm:cxn modelId="{14203644-2127-4923-A71E-2619FECF3BE8}" type="presOf" srcId="{65397839-DCB3-44F3-B521-BBB049723258}" destId="{8A33576F-2BEC-4848-8599-CA30C8222352}" srcOrd="0" destOrd="0" presId="urn:microsoft.com/office/officeart/2018/5/layout/IconCircleLabelList"/>
    <dgm:cxn modelId="{03553B48-4B34-4593-9182-C478C10AC85B}" type="presOf" srcId="{7CEC255E-5F77-44DF-8145-5A86778DC3ED}" destId="{1CC61D87-E4C3-43D0-B397-B32929FFE703}" srcOrd="0" destOrd="0" presId="urn:microsoft.com/office/officeart/2018/5/layout/IconCircleLabelList"/>
    <dgm:cxn modelId="{3B82EC67-4A15-48B4-A539-89EB3076E74F}" srcId="{F7580920-1178-478B-B315-6C05900D876C}" destId="{65397839-DCB3-44F3-B521-BBB049723258}" srcOrd="6" destOrd="0" parTransId="{C9CA625B-4D33-4D76-8384-44BC708D0F0D}" sibTransId="{9C61AD04-E21B-4514-A4F6-0890CDD6C568}"/>
    <dgm:cxn modelId="{5AA9336D-8B29-43EE-A96F-76461F50C27D}" type="presOf" srcId="{F7580920-1178-478B-B315-6C05900D876C}" destId="{36EA7D1E-0B0B-4C85-8B49-4EF36D26B99A}" srcOrd="0" destOrd="0" presId="urn:microsoft.com/office/officeart/2018/5/layout/IconCircleLabelList"/>
    <dgm:cxn modelId="{D8E41788-7FE4-437B-BAC9-E30CF8D635FD}" srcId="{F7580920-1178-478B-B315-6C05900D876C}" destId="{C5082EB1-5477-43EE-8D5C-9AEC835D6AE2}" srcOrd="3" destOrd="0" parTransId="{334A51FE-CE0B-447E-A85B-9765B2DC792A}" sibTransId="{4206AB6B-754F-45C5-9160-6E51082BF1BE}"/>
    <dgm:cxn modelId="{4081C799-77FD-48E8-9E0C-A8E3FAD5093C}" type="presOf" srcId="{83399038-03BD-4789-9ACA-5365F99657CA}" destId="{542AE788-73D9-4E92-81EE-0FE13EF01B76}" srcOrd="0" destOrd="0" presId="urn:microsoft.com/office/officeart/2018/5/layout/IconCircleLabelList"/>
    <dgm:cxn modelId="{DBC8ACB5-7788-4BD8-9A23-C55E5ECBCD88}" type="presOf" srcId="{C5082EB1-5477-43EE-8D5C-9AEC835D6AE2}" destId="{4E7573BE-BA27-4E93-83A0-375F89B6E06E}" srcOrd="0" destOrd="0" presId="urn:microsoft.com/office/officeart/2018/5/layout/IconCircleLabelList"/>
    <dgm:cxn modelId="{A2FE28D2-4476-4AA9-9FE6-EE223E15DD2D}" srcId="{F7580920-1178-478B-B315-6C05900D876C}" destId="{83399038-03BD-4789-9ACA-5365F99657CA}" srcOrd="5" destOrd="0" parTransId="{9B1963E6-DC0F-4594-86EE-4A5F07A72F4E}" sibTransId="{794DFED2-C2A7-4F56-8992-1ABB4655EBB0}"/>
    <dgm:cxn modelId="{A766C6EB-956D-4402-93F9-2AB58BB0BB8D}" type="presOf" srcId="{CE3CA4C4-1E71-49F2-BF49-FE4DF98CA070}" destId="{0188F434-FD90-474C-A0E5-3A0D8EBB9A67}" srcOrd="0" destOrd="0" presId="urn:microsoft.com/office/officeart/2018/5/layout/IconCircleLabelList"/>
    <dgm:cxn modelId="{D567F6F9-3D88-4FD8-BA5A-D20DE0DD2648}" type="presOf" srcId="{B6898958-B3D9-4367-9974-D9A374D0C53E}" destId="{3FD8B28B-D153-4182-A285-BD3D1CDFAFDE}" srcOrd="0" destOrd="0" presId="urn:microsoft.com/office/officeart/2018/5/layout/IconCircleLabelList"/>
    <dgm:cxn modelId="{1D7A60E3-0501-4467-9DD9-73C6B97D48A5}" type="presParOf" srcId="{36EA7D1E-0B0B-4C85-8B49-4EF36D26B99A}" destId="{AB1C875E-7A90-4157-93F4-B917B0CAFD71}" srcOrd="0" destOrd="0" presId="urn:microsoft.com/office/officeart/2018/5/layout/IconCircleLabelList"/>
    <dgm:cxn modelId="{6A8B16CE-6343-4B19-A8A7-453BD4C7DEA4}" type="presParOf" srcId="{AB1C875E-7A90-4157-93F4-B917B0CAFD71}" destId="{F5F668CD-5F06-4653-B9F9-CC0DB8AABB14}" srcOrd="0" destOrd="0" presId="urn:microsoft.com/office/officeart/2018/5/layout/IconCircleLabelList"/>
    <dgm:cxn modelId="{A92E4E27-4B86-44EB-A972-529B715C6300}" type="presParOf" srcId="{AB1C875E-7A90-4157-93F4-B917B0CAFD71}" destId="{96F7B316-AD95-4E4F-A3A0-6033350F3626}" srcOrd="1" destOrd="0" presId="urn:microsoft.com/office/officeart/2018/5/layout/IconCircleLabelList"/>
    <dgm:cxn modelId="{4CCFB573-2E9B-4514-A856-1B9F23EB0C31}" type="presParOf" srcId="{AB1C875E-7A90-4157-93F4-B917B0CAFD71}" destId="{6B0C1EBA-4E1B-473F-BEFD-5EF690F91370}" srcOrd="2" destOrd="0" presId="urn:microsoft.com/office/officeart/2018/5/layout/IconCircleLabelList"/>
    <dgm:cxn modelId="{26EF6979-343A-44F5-AE64-80361685B2D2}" type="presParOf" srcId="{AB1C875E-7A90-4157-93F4-B917B0CAFD71}" destId="{0188F434-FD90-474C-A0E5-3A0D8EBB9A67}" srcOrd="3" destOrd="0" presId="urn:microsoft.com/office/officeart/2018/5/layout/IconCircleLabelList"/>
    <dgm:cxn modelId="{B45F6B8B-0BED-450A-ABDA-B9C4C0A14346}" type="presParOf" srcId="{36EA7D1E-0B0B-4C85-8B49-4EF36D26B99A}" destId="{6141E529-C1B2-4835-833D-5168C9EA13C1}" srcOrd="1" destOrd="0" presId="urn:microsoft.com/office/officeart/2018/5/layout/IconCircleLabelList"/>
    <dgm:cxn modelId="{B80F5317-7DFB-41EA-A719-E8817B329550}" type="presParOf" srcId="{36EA7D1E-0B0B-4C85-8B49-4EF36D26B99A}" destId="{4044D2B2-57BC-4783-8AE7-C23A67F8D6D9}" srcOrd="2" destOrd="0" presId="urn:microsoft.com/office/officeart/2018/5/layout/IconCircleLabelList"/>
    <dgm:cxn modelId="{8333CBB6-6C5B-439B-A7B0-4049660CF8E2}" type="presParOf" srcId="{4044D2B2-57BC-4783-8AE7-C23A67F8D6D9}" destId="{B2F44312-0534-45DF-A94C-8232F3F4E24E}" srcOrd="0" destOrd="0" presId="urn:microsoft.com/office/officeart/2018/5/layout/IconCircleLabelList"/>
    <dgm:cxn modelId="{461D4CA2-45F2-4138-ABDC-7CFDA2A0F098}" type="presParOf" srcId="{4044D2B2-57BC-4783-8AE7-C23A67F8D6D9}" destId="{0144A273-5AEF-4FFF-BB59-8506F841C0A3}" srcOrd="1" destOrd="0" presId="urn:microsoft.com/office/officeart/2018/5/layout/IconCircleLabelList"/>
    <dgm:cxn modelId="{B0589AA5-92EE-4CD3-96E5-A78901D05B36}" type="presParOf" srcId="{4044D2B2-57BC-4783-8AE7-C23A67F8D6D9}" destId="{065DFC5E-7817-4967-963F-564833F35CFF}" srcOrd="2" destOrd="0" presId="urn:microsoft.com/office/officeart/2018/5/layout/IconCircleLabelList"/>
    <dgm:cxn modelId="{28834CB7-7A00-449C-BCD2-B93478499300}" type="presParOf" srcId="{4044D2B2-57BC-4783-8AE7-C23A67F8D6D9}" destId="{3FD8B28B-D153-4182-A285-BD3D1CDFAFDE}" srcOrd="3" destOrd="0" presId="urn:microsoft.com/office/officeart/2018/5/layout/IconCircleLabelList"/>
    <dgm:cxn modelId="{BAF283C6-2F97-41B8-8A8C-3744BC892D82}" type="presParOf" srcId="{36EA7D1E-0B0B-4C85-8B49-4EF36D26B99A}" destId="{D516DB5F-A39C-4ECA-9AAA-B7719BB49AFF}" srcOrd="3" destOrd="0" presId="urn:microsoft.com/office/officeart/2018/5/layout/IconCircleLabelList"/>
    <dgm:cxn modelId="{92711E0C-1E27-4CD6-96B8-69ED964CE80A}" type="presParOf" srcId="{36EA7D1E-0B0B-4C85-8B49-4EF36D26B99A}" destId="{826FB88F-2A6B-4D55-A9A3-5B3331808C0E}" srcOrd="4" destOrd="0" presId="urn:microsoft.com/office/officeart/2018/5/layout/IconCircleLabelList"/>
    <dgm:cxn modelId="{46CF010F-B0B2-4ED3-A646-0C4635954045}" type="presParOf" srcId="{826FB88F-2A6B-4D55-A9A3-5B3331808C0E}" destId="{E00F1395-2441-44A4-A4DD-8929E6457DD3}" srcOrd="0" destOrd="0" presId="urn:microsoft.com/office/officeart/2018/5/layout/IconCircleLabelList"/>
    <dgm:cxn modelId="{004BADDA-DBEC-4A65-9B14-18B07178B61C}" type="presParOf" srcId="{826FB88F-2A6B-4D55-A9A3-5B3331808C0E}" destId="{10BD3A47-49F1-4B36-81D1-C5E4FA3FD947}" srcOrd="1" destOrd="0" presId="urn:microsoft.com/office/officeart/2018/5/layout/IconCircleLabelList"/>
    <dgm:cxn modelId="{7C450A2D-FF57-44D1-A900-02FFDCCE6A0B}" type="presParOf" srcId="{826FB88F-2A6B-4D55-A9A3-5B3331808C0E}" destId="{FBB888C0-18ED-40B9-9C77-7977F1BBAAD4}" srcOrd="2" destOrd="0" presId="urn:microsoft.com/office/officeart/2018/5/layout/IconCircleLabelList"/>
    <dgm:cxn modelId="{21A01B03-A73C-4AB4-94D6-B7F352895AA2}" type="presParOf" srcId="{826FB88F-2A6B-4D55-A9A3-5B3331808C0E}" destId="{1CC61D87-E4C3-43D0-B397-B32929FFE703}" srcOrd="3" destOrd="0" presId="urn:microsoft.com/office/officeart/2018/5/layout/IconCircleLabelList"/>
    <dgm:cxn modelId="{A64DC395-F6CB-485D-BE97-9CF65DE07E37}" type="presParOf" srcId="{36EA7D1E-0B0B-4C85-8B49-4EF36D26B99A}" destId="{239739FF-836D-4FAE-B308-751BC15D24C2}" srcOrd="5" destOrd="0" presId="urn:microsoft.com/office/officeart/2018/5/layout/IconCircleLabelList"/>
    <dgm:cxn modelId="{1A1D065C-1099-4254-91BC-938126434013}" type="presParOf" srcId="{36EA7D1E-0B0B-4C85-8B49-4EF36D26B99A}" destId="{7E04D2A9-8E0C-443E-8E3D-7EDF24FA761C}" srcOrd="6" destOrd="0" presId="urn:microsoft.com/office/officeart/2018/5/layout/IconCircleLabelList"/>
    <dgm:cxn modelId="{BDD6B64C-A8F8-4B9A-A63D-7CA3A4C5A52C}" type="presParOf" srcId="{7E04D2A9-8E0C-443E-8E3D-7EDF24FA761C}" destId="{C9266051-2D62-48F4-8D41-D45844C67DA6}" srcOrd="0" destOrd="0" presId="urn:microsoft.com/office/officeart/2018/5/layout/IconCircleLabelList"/>
    <dgm:cxn modelId="{54D3AB1F-55AE-40F2-84CA-0DD550FAD8F3}" type="presParOf" srcId="{7E04D2A9-8E0C-443E-8E3D-7EDF24FA761C}" destId="{4CECA898-BC2C-4033-879A-CE37C3B641C3}" srcOrd="1" destOrd="0" presId="urn:microsoft.com/office/officeart/2018/5/layout/IconCircleLabelList"/>
    <dgm:cxn modelId="{C1D99ACD-E4F7-40B5-9396-78DF5330B118}" type="presParOf" srcId="{7E04D2A9-8E0C-443E-8E3D-7EDF24FA761C}" destId="{244E4847-4CCC-440B-B1E9-12C2CEC0A963}" srcOrd="2" destOrd="0" presId="urn:microsoft.com/office/officeart/2018/5/layout/IconCircleLabelList"/>
    <dgm:cxn modelId="{34173D52-85CC-4566-96F0-9F129242AAD6}" type="presParOf" srcId="{7E04D2A9-8E0C-443E-8E3D-7EDF24FA761C}" destId="{4E7573BE-BA27-4E93-83A0-375F89B6E06E}" srcOrd="3" destOrd="0" presId="urn:microsoft.com/office/officeart/2018/5/layout/IconCircleLabelList"/>
    <dgm:cxn modelId="{7F89382F-CED2-4C66-9D98-8263477CE058}" type="presParOf" srcId="{36EA7D1E-0B0B-4C85-8B49-4EF36D26B99A}" destId="{69CD069C-4CA8-4742-A47A-58F97D016523}" srcOrd="7" destOrd="0" presId="urn:microsoft.com/office/officeart/2018/5/layout/IconCircleLabelList"/>
    <dgm:cxn modelId="{F05A6016-1FDD-42D9-B5B3-B1B59E4C920E}" type="presParOf" srcId="{36EA7D1E-0B0B-4C85-8B49-4EF36D26B99A}" destId="{1D6906A3-CA80-4680-A3E6-D2F8070667AA}" srcOrd="8" destOrd="0" presId="urn:microsoft.com/office/officeart/2018/5/layout/IconCircleLabelList"/>
    <dgm:cxn modelId="{49964A12-A92B-4943-B68B-5A839BF17790}" type="presParOf" srcId="{1D6906A3-CA80-4680-A3E6-D2F8070667AA}" destId="{5F87E8A4-C547-47F4-84AE-EC051FC6D378}" srcOrd="0" destOrd="0" presId="urn:microsoft.com/office/officeart/2018/5/layout/IconCircleLabelList"/>
    <dgm:cxn modelId="{DEA6AEE4-0AAB-4C63-B46E-82382E4E122A}" type="presParOf" srcId="{1D6906A3-CA80-4680-A3E6-D2F8070667AA}" destId="{AA36A1F7-C31D-4B08-BE21-3BA403B04A4F}" srcOrd="1" destOrd="0" presId="urn:microsoft.com/office/officeart/2018/5/layout/IconCircleLabelList"/>
    <dgm:cxn modelId="{D6EAAA90-7116-4D9E-B3AB-041DD350AFC6}" type="presParOf" srcId="{1D6906A3-CA80-4680-A3E6-D2F8070667AA}" destId="{2D91BD7B-BEA7-48D7-BFE3-2052EBA7A215}" srcOrd="2" destOrd="0" presId="urn:microsoft.com/office/officeart/2018/5/layout/IconCircleLabelList"/>
    <dgm:cxn modelId="{B5F7FE18-C991-4527-B06B-857AD84B38CA}" type="presParOf" srcId="{1D6906A3-CA80-4680-A3E6-D2F8070667AA}" destId="{C3809716-8C8C-4867-9FAB-3E101E78EC9B}" srcOrd="3" destOrd="0" presId="urn:microsoft.com/office/officeart/2018/5/layout/IconCircleLabelList"/>
    <dgm:cxn modelId="{6AFE3DD8-2EA5-42B0-A0F5-98616E345E36}" type="presParOf" srcId="{36EA7D1E-0B0B-4C85-8B49-4EF36D26B99A}" destId="{005D1ED7-22D5-4F41-BEF3-FFBEA9F3376A}" srcOrd="9" destOrd="0" presId="urn:microsoft.com/office/officeart/2018/5/layout/IconCircleLabelList"/>
    <dgm:cxn modelId="{4502CC87-1183-4CFC-A44A-AF56574083FA}" type="presParOf" srcId="{36EA7D1E-0B0B-4C85-8B49-4EF36D26B99A}" destId="{B1351D71-7CC4-41D3-B31C-CE4D853BE0A6}" srcOrd="10" destOrd="0" presId="urn:microsoft.com/office/officeart/2018/5/layout/IconCircleLabelList"/>
    <dgm:cxn modelId="{C01FDAA4-7D45-40CB-B4BA-F34140FC3586}" type="presParOf" srcId="{B1351D71-7CC4-41D3-B31C-CE4D853BE0A6}" destId="{0A0A97FC-36E7-4F2E-AAA1-65658BBAABC8}" srcOrd="0" destOrd="0" presId="urn:microsoft.com/office/officeart/2018/5/layout/IconCircleLabelList"/>
    <dgm:cxn modelId="{A13492CE-B3EC-485C-9477-DA378F89E293}" type="presParOf" srcId="{B1351D71-7CC4-41D3-B31C-CE4D853BE0A6}" destId="{8DF665A1-6601-47DD-9B47-D57CCD5D74F3}" srcOrd="1" destOrd="0" presId="urn:microsoft.com/office/officeart/2018/5/layout/IconCircleLabelList"/>
    <dgm:cxn modelId="{6E6C86BA-6E88-416F-843A-07E22ACBB164}" type="presParOf" srcId="{B1351D71-7CC4-41D3-B31C-CE4D853BE0A6}" destId="{3299B50C-8F6B-4655-8621-C1644B1C7DD4}" srcOrd="2" destOrd="0" presId="urn:microsoft.com/office/officeart/2018/5/layout/IconCircleLabelList"/>
    <dgm:cxn modelId="{B49B43CA-6890-4BCD-AA6E-65DE0AFD64F8}" type="presParOf" srcId="{B1351D71-7CC4-41D3-B31C-CE4D853BE0A6}" destId="{542AE788-73D9-4E92-81EE-0FE13EF01B76}" srcOrd="3" destOrd="0" presId="urn:microsoft.com/office/officeart/2018/5/layout/IconCircleLabelList"/>
    <dgm:cxn modelId="{5B11A5AF-75D5-40AD-8E30-B8BB62FD194E}" type="presParOf" srcId="{36EA7D1E-0B0B-4C85-8B49-4EF36D26B99A}" destId="{208A12B4-9E70-4B27-8F29-E9227482B17D}" srcOrd="11" destOrd="0" presId="urn:microsoft.com/office/officeart/2018/5/layout/IconCircleLabelList"/>
    <dgm:cxn modelId="{37C41319-0523-405C-9A29-BF9D5E24DB28}" type="presParOf" srcId="{36EA7D1E-0B0B-4C85-8B49-4EF36D26B99A}" destId="{DE585948-5C57-4B14-A7D0-C86D2840DB3B}" srcOrd="12" destOrd="0" presId="urn:microsoft.com/office/officeart/2018/5/layout/IconCircleLabelList"/>
    <dgm:cxn modelId="{84731547-62B9-4954-8DBC-CA8FB1E970BB}" type="presParOf" srcId="{DE585948-5C57-4B14-A7D0-C86D2840DB3B}" destId="{A2F53AFE-9DE6-47A7-AA4D-354715D9CB31}" srcOrd="0" destOrd="0" presId="urn:microsoft.com/office/officeart/2018/5/layout/IconCircleLabelList"/>
    <dgm:cxn modelId="{E0142916-F77A-49C0-8A8F-429D0569C2D4}" type="presParOf" srcId="{DE585948-5C57-4B14-A7D0-C86D2840DB3B}" destId="{4136B3EE-B132-4B82-9BF7-6442748309BF}" srcOrd="1" destOrd="0" presId="urn:microsoft.com/office/officeart/2018/5/layout/IconCircleLabelList"/>
    <dgm:cxn modelId="{5B264689-B43B-4318-8F1F-862A7BF29652}" type="presParOf" srcId="{DE585948-5C57-4B14-A7D0-C86D2840DB3B}" destId="{5B502606-02FF-4BA4-A02E-77F48757303B}" srcOrd="2" destOrd="0" presId="urn:microsoft.com/office/officeart/2018/5/layout/IconCircleLabelList"/>
    <dgm:cxn modelId="{C397714E-9849-4917-A69B-8DA5834A0EE6}" type="presParOf" srcId="{DE585948-5C57-4B14-A7D0-C86D2840DB3B}" destId="{8A33576F-2BEC-4848-8599-CA30C82223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4A7AA3-B4C9-4D3C-B63B-921654394951}"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D70ED489-1EE9-45FF-AF40-DEEEFEE32FA0}">
      <dgm:prSet/>
      <dgm:spPr/>
      <dgm:t>
        <a:bodyPr/>
        <a:lstStyle/>
        <a:p>
          <a:r>
            <a:rPr lang="en-US" b="0" i="0"/>
            <a:t>Story improvement</a:t>
          </a:r>
          <a:endParaRPr lang="en-US"/>
        </a:p>
      </dgm:t>
    </dgm:pt>
    <dgm:pt modelId="{B4FE661A-9086-4173-955D-3E04BBFC1D5C}" type="parTrans" cxnId="{C94A4982-CC40-42DA-A3BB-0B124DD36DBF}">
      <dgm:prSet/>
      <dgm:spPr/>
      <dgm:t>
        <a:bodyPr/>
        <a:lstStyle/>
        <a:p>
          <a:endParaRPr lang="en-US"/>
        </a:p>
      </dgm:t>
    </dgm:pt>
    <dgm:pt modelId="{C7451401-2F38-4C2A-992F-234EC99B0A6B}" type="sibTrans" cxnId="{C94A4982-CC40-42DA-A3BB-0B124DD36DBF}">
      <dgm:prSet/>
      <dgm:spPr/>
      <dgm:t>
        <a:bodyPr/>
        <a:lstStyle/>
        <a:p>
          <a:endParaRPr lang="en-US"/>
        </a:p>
      </dgm:t>
    </dgm:pt>
    <dgm:pt modelId="{D27EAD21-8DD2-455C-8C16-09754BF3FC94}">
      <dgm:prSet/>
      <dgm:spPr/>
      <dgm:t>
        <a:bodyPr/>
        <a:lstStyle/>
        <a:p>
          <a:r>
            <a:rPr lang="en-US"/>
            <a:t>Increased viewership</a:t>
          </a:r>
        </a:p>
      </dgm:t>
    </dgm:pt>
    <dgm:pt modelId="{FE4427CA-BE04-42BA-9E1D-E68A72A82EB7}" type="parTrans" cxnId="{5917C9FB-766A-4DDB-87D7-C45C278BBD5C}">
      <dgm:prSet/>
      <dgm:spPr/>
      <dgm:t>
        <a:bodyPr/>
        <a:lstStyle/>
        <a:p>
          <a:endParaRPr lang="en-US"/>
        </a:p>
      </dgm:t>
    </dgm:pt>
    <dgm:pt modelId="{343D3A7E-8CB0-4C91-A18A-CA68F91510F0}" type="sibTrans" cxnId="{5917C9FB-766A-4DDB-87D7-C45C278BBD5C}">
      <dgm:prSet/>
      <dgm:spPr/>
      <dgm:t>
        <a:bodyPr/>
        <a:lstStyle/>
        <a:p>
          <a:endParaRPr lang="en-US"/>
        </a:p>
      </dgm:t>
    </dgm:pt>
    <dgm:pt modelId="{E606607D-E8DA-49E7-8BE4-46628F5D23E4}">
      <dgm:prSet/>
      <dgm:spPr/>
      <dgm:t>
        <a:bodyPr/>
        <a:lstStyle/>
        <a:p>
          <a:r>
            <a:rPr lang="en-US"/>
            <a:t>Increased engagement</a:t>
          </a:r>
        </a:p>
      </dgm:t>
    </dgm:pt>
    <dgm:pt modelId="{82E08030-566E-4FAB-AC19-99F5036CE26A}" type="parTrans" cxnId="{686DF11A-6D58-49CA-90C9-8F6883B17F08}">
      <dgm:prSet/>
      <dgm:spPr/>
      <dgm:t>
        <a:bodyPr/>
        <a:lstStyle/>
        <a:p>
          <a:endParaRPr lang="en-US"/>
        </a:p>
      </dgm:t>
    </dgm:pt>
    <dgm:pt modelId="{DCB3510C-E2A9-480E-BE51-5E9556DA9928}" type="sibTrans" cxnId="{686DF11A-6D58-49CA-90C9-8F6883B17F08}">
      <dgm:prSet/>
      <dgm:spPr/>
      <dgm:t>
        <a:bodyPr/>
        <a:lstStyle/>
        <a:p>
          <a:endParaRPr lang="en-US"/>
        </a:p>
      </dgm:t>
    </dgm:pt>
    <dgm:pt modelId="{71ABBE7E-74BD-4F4B-BCDF-519BF3A940B4}" type="pres">
      <dgm:prSet presAssocID="{594A7AA3-B4C9-4D3C-B63B-921654394951}" presName="hierChild1" presStyleCnt="0">
        <dgm:presLayoutVars>
          <dgm:chPref val="1"/>
          <dgm:dir/>
          <dgm:animOne val="branch"/>
          <dgm:animLvl val="lvl"/>
          <dgm:resizeHandles/>
        </dgm:presLayoutVars>
      </dgm:prSet>
      <dgm:spPr/>
    </dgm:pt>
    <dgm:pt modelId="{E1D2CE5E-F098-2745-B92A-85876AC622B8}" type="pres">
      <dgm:prSet presAssocID="{D70ED489-1EE9-45FF-AF40-DEEEFEE32FA0}" presName="hierRoot1" presStyleCnt="0"/>
      <dgm:spPr/>
    </dgm:pt>
    <dgm:pt modelId="{25C74ABA-DCB1-374C-AA46-0BB0EFA32FAA}" type="pres">
      <dgm:prSet presAssocID="{D70ED489-1EE9-45FF-AF40-DEEEFEE32FA0}" presName="composite" presStyleCnt="0"/>
      <dgm:spPr/>
    </dgm:pt>
    <dgm:pt modelId="{BF8E7291-761B-7A49-BCF1-A71C5AB5B87F}" type="pres">
      <dgm:prSet presAssocID="{D70ED489-1EE9-45FF-AF40-DEEEFEE32FA0}" presName="background" presStyleLbl="node0" presStyleIdx="0" presStyleCnt="3"/>
      <dgm:spPr/>
    </dgm:pt>
    <dgm:pt modelId="{D1E8575D-4B6E-4949-A53E-22765FED99CB}" type="pres">
      <dgm:prSet presAssocID="{D70ED489-1EE9-45FF-AF40-DEEEFEE32FA0}" presName="text" presStyleLbl="fgAcc0" presStyleIdx="0" presStyleCnt="3">
        <dgm:presLayoutVars>
          <dgm:chPref val="3"/>
        </dgm:presLayoutVars>
      </dgm:prSet>
      <dgm:spPr/>
    </dgm:pt>
    <dgm:pt modelId="{00EEAF3C-25C0-5F4E-8B63-34035669E531}" type="pres">
      <dgm:prSet presAssocID="{D70ED489-1EE9-45FF-AF40-DEEEFEE32FA0}" presName="hierChild2" presStyleCnt="0"/>
      <dgm:spPr/>
    </dgm:pt>
    <dgm:pt modelId="{7322D787-7081-9748-BD57-0510B51D22CA}" type="pres">
      <dgm:prSet presAssocID="{D27EAD21-8DD2-455C-8C16-09754BF3FC94}" presName="hierRoot1" presStyleCnt="0"/>
      <dgm:spPr/>
    </dgm:pt>
    <dgm:pt modelId="{F55B895A-BD23-BE4C-AD74-51ABC3DB80EF}" type="pres">
      <dgm:prSet presAssocID="{D27EAD21-8DD2-455C-8C16-09754BF3FC94}" presName="composite" presStyleCnt="0"/>
      <dgm:spPr/>
    </dgm:pt>
    <dgm:pt modelId="{0D00E592-F97C-A748-A97D-C9163D231C49}" type="pres">
      <dgm:prSet presAssocID="{D27EAD21-8DD2-455C-8C16-09754BF3FC94}" presName="background" presStyleLbl="node0" presStyleIdx="1" presStyleCnt="3"/>
      <dgm:spPr/>
    </dgm:pt>
    <dgm:pt modelId="{1BD86108-72ED-174F-8EB1-B7F4BFB69B34}" type="pres">
      <dgm:prSet presAssocID="{D27EAD21-8DD2-455C-8C16-09754BF3FC94}" presName="text" presStyleLbl="fgAcc0" presStyleIdx="1" presStyleCnt="3">
        <dgm:presLayoutVars>
          <dgm:chPref val="3"/>
        </dgm:presLayoutVars>
      </dgm:prSet>
      <dgm:spPr/>
    </dgm:pt>
    <dgm:pt modelId="{0E6437EA-D429-3648-8132-B4BDAD4F2344}" type="pres">
      <dgm:prSet presAssocID="{D27EAD21-8DD2-455C-8C16-09754BF3FC94}" presName="hierChild2" presStyleCnt="0"/>
      <dgm:spPr/>
    </dgm:pt>
    <dgm:pt modelId="{E6B88C77-D6B4-2D48-B1D2-AF9BC6B88C37}" type="pres">
      <dgm:prSet presAssocID="{E606607D-E8DA-49E7-8BE4-46628F5D23E4}" presName="hierRoot1" presStyleCnt="0"/>
      <dgm:spPr/>
    </dgm:pt>
    <dgm:pt modelId="{6FD9FDEE-FF2F-884E-8CA8-FF343C99C8F0}" type="pres">
      <dgm:prSet presAssocID="{E606607D-E8DA-49E7-8BE4-46628F5D23E4}" presName="composite" presStyleCnt="0"/>
      <dgm:spPr/>
    </dgm:pt>
    <dgm:pt modelId="{DE75FE4F-055E-FA40-A172-708186419923}" type="pres">
      <dgm:prSet presAssocID="{E606607D-E8DA-49E7-8BE4-46628F5D23E4}" presName="background" presStyleLbl="node0" presStyleIdx="2" presStyleCnt="3"/>
      <dgm:spPr/>
    </dgm:pt>
    <dgm:pt modelId="{4784F496-3B6D-0743-A62F-6BA19C5F613D}" type="pres">
      <dgm:prSet presAssocID="{E606607D-E8DA-49E7-8BE4-46628F5D23E4}" presName="text" presStyleLbl="fgAcc0" presStyleIdx="2" presStyleCnt="3">
        <dgm:presLayoutVars>
          <dgm:chPref val="3"/>
        </dgm:presLayoutVars>
      </dgm:prSet>
      <dgm:spPr/>
    </dgm:pt>
    <dgm:pt modelId="{106C303D-58C0-3C4C-87AF-17BEB92A49AD}" type="pres">
      <dgm:prSet presAssocID="{E606607D-E8DA-49E7-8BE4-46628F5D23E4}" presName="hierChild2" presStyleCnt="0"/>
      <dgm:spPr/>
    </dgm:pt>
  </dgm:ptLst>
  <dgm:cxnLst>
    <dgm:cxn modelId="{93C7FB0A-7D03-5045-86BB-C9EE6C30DA0E}" type="presOf" srcId="{D27EAD21-8DD2-455C-8C16-09754BF3FC94}" destId="{1BD86108-72ED-174F-8EB1-B7F4BFB69B34}" srcOrd="0" destOrd="0" presId="urn:microsoft.com/office/officeart/2005/8/layout/hierarchy1"/>
    <dgm:cxn modelId="{686DF11A-6D58-49CA-90C9-8F6883B17F08}" srcId="{594A7AA3-B4C9-4D3C-B63B-921654394951}" destId="{E606607D-E8DA-49E7-8BE4-46628F5D23E4}" srcOrd="2" destOrd="0" parTransId="{82E08030-566E-4FAB-AC19-99F5036CE26A}" sibTransId="{DCB3510C-E2A9-480E-BE51-5E9556DA9928}"/>
    <dgm:cxn modelId="{0C56F54C-57C6-5048-BF8D-5E8226DF82F1}" type="presOf" srcId="{D70ED489-1EE9-45FF-AF40-DEEEFEE32FA0}" destId="{D1E8575D-4B6E-4949-A53E-22765FED99CB}" srcOrd="0" destOrd="0" presId="urn:microsoft.com/office/officeart/2005/8/layout/hierarchy1"/>
    <dgm:cxn modelId="{C94A4982-CC40-42DA-A3BB-0B124DD36DBF}" srcId="{594A7AA3-B4C9-4D3C-B63B-921654394951}" destId="{D70ED489-1EE9-45FF-AF40-DEEEFEE32FA0}" srcOrd="0" destOrd="0" parTransId="{B4FE661A-9086-4173-955D-3E04BBFC1D5C}" sibTransId="{C7451401-2F38-4C2A-992F-234EC99B0A6B}"/>
    <dgm:cxn modelId="{EAC0B583-66A5-6747-B628-A27FCEE82744}" type="presOf" srcId="{E606607D-E8DA-49E7-8BE4-46628F5D23E4}" destId="{4784F496-3B6D-0743-A62F-6BA19C5F613D}" srcOrd="0" destOrd="0" presId="urn:microsoft.com/office/officeart/2005/8/layout/hierarchy1"/>
    <dgm:cxn modelId="{F27D4DFB-0869-7946-8297-09E211313399}" type="presOf" srcId="{594A7AA3-B4C9-4D3C-B63B-921654394951}" destId="{71ABBE7E-74BD-4F4B-BCDF-519BF3A940B4}" srcOrd="0" destOrd="0" presId="urn:microsoft.com/office/officeart/2005/8/layout/hierarchy1"/>
    <dgm:cxn modelId="{5917C9FB-766A-4DDB-87D7-C45C278BBD5C}" srcId="{594A7AA3-B4C9-4D3C-B63B-921654394951}" destId="{D27EAD21-8DD2-455C-8C16-09754BF3FC94}" srcOrd="1" destOrd="0" parTransId="{FE4427CA-BE04-42BA-9E1D-E68A72A82EB7}" sibTransId="{343D3A7E-8CB0-4C91-A18A-CA68F91510F0}"/>
    <dgm:cxn modelId="{AF5A58C3-2E8F-5747-8695-D71ABCA27771}" type="presParOf" srcId="{71ABBE7E-74BD-4F4B-BCDF-519BF3A940B4}" destId="{E1D2CE5E-F098-2745-B92A-85876AC622B8}" srcOrd="0" destOrd="0" presId="urn:microsoft.com/office/officeart/2005/8/layout/hierarchy1"/>
    <dgm:cxn modelId="{DDC69484-5BD7-7F48-A92D-C1ECD5A4D846}" type="presParOf" srcId="{E1D2CE5E-F098-2745-B92A-85876AC622B8}" destId="{25C74ABA-DCB1-374C-AA46-0BB0EFA32FAA}" srcOrd="0" destOrd="0" presId="urn:microsoft.com/office/officeart/2005/8/layout/hierarchy1"/>
    <dgm:cxn modelId="{ADE4DD07-9D1E-7944-AE9F-65155C02CE9C}" type="presParOf" srcId="{25C74ABA-DCB1-374C-AA46-0BB0EFA32FAA}" destId="{BF8E7291-761B-7A49-BCF1-A71C5AB5B87F}" srcOrd="0" destOrd="0" presId="urn:microsoft.com/office/officeart/2005/8/layout/hierarchy1"/>
    <dgm:cxn modelId="{A54FEB4C-E0CF-F148-BEFC-C0F84090B82F}" type="presParOf" srcId="{25C74ABA-DCB1-374C-AA46-0BB0EFA32FAA}" destId="{D1E8575D-4B6E-4949-A53E-22765FED99CB}" srcOrd="1" destOrd="0" presId="urn:microsoft.com/office/officeart/2005/8/layout/hierarchy1"/>
    <dgm:cxn modelId="{6234F22B-598E-C048-863E-5916E388DF3A}" type="presParOf" srcId="{E1D2CE5E-F098-2745-B92A-85876AC622B8}" destId="{00EEAF3C-25C0-5F4E-8B63-34035669E531}" srcOrd="1" destOrd="0" presId="urn:microsoft.com/office/officeart/2005/8/layout/hierarchy1"/>
    <dgm:cxn modelId="{0FEB6990-9EA0-C441-BD01-F2F47316940E}" type="presParOf" srcId="{71ABBE7E-74BD-4F4B-BCDF-519BF3A940B4}" destId="{7322D787-7081-9748-BD57-0510B51D22CA}" srcOrd="1" destOrd="0" presId="urn:microsoft.com/office/officeart/2005/8/layout/hierarchy1"/>
    <dgm:cxn modelId="{095B930A-F9AE-4D44-B59B-372EE8870E4F}" type="presParOf" srcId="{7322D787-7081-9748-BD57-0510B51D22CA}" destId="{F55B895A-BD23-BE4C-AD74-51ABC3DB80EF}" srcOrd="0" destOrd="0" presId="urn:microsoft.com/office/officeart/2005/8/layout/hierarchy1"/>
    <dgm:cxn modelId="{49A39F12-CA31-1144-8917-66E270B57B89}" type="presParOf" srcId="{F55B895A-BD23-BE4C-AD74-51ABC3DB80EF}" destId="{0D00E592-F97C-A748-A97D-C9163D231C49}" srcOrd="0" destOrd="0" presId="urn:microsoft.com/office/officeart/2005/8/layout/hierarchy1"/>
    <dgm:cxn modelId="{FCBA5923-B085-1D42-93EE-C9AF405951BC}" type="presParOf" srcId="{F55B895A-BD23-BE4C-AD74-51ABC3DB80EF}" destId="{1BD86108-72ED-174F-8EB1-B7F4BFB69B34}" srcOrd="1" destOrd="0" presId="urn:microsoft.com/office/officeart/2005/8/layout/hierarchy1"/>
    <dgm:cxn modelId="{A4CC6C3E-AA85-4043-9779-C3223AB6AE42}" type="presParOf" srcId="{7322D787-7081-9748-BD57-0510B51D22CA}" destId="{0E6437EA-D429-3648-8132-B4BDAD4F2344}" srcOrd="1" destOrd="0" presId="urn:microsoft.com/office/officeart/2005/8/layout/hierarchy1"/>
    <dgm:cxn modelId="{3B0B27A6-3091-7E46-BD9E-CD4281E58FE7}" type="presParOf" srcId="{71ABBE7E-74BD-4F4B-BCDF-519BF3A940B4}" destId="{E6B88C77-D6B4-2D48-B1D2-AF9BC6B88C37}" srcOrd="2" destOrd="0" presId="urn:microsoft.com/office/officeart/2005/8/layout/hierarchy1"/>
    <dgm:cxn modelId="{671B1A2B-699A-4746-9E55-A66EC16DA2B0}" type="presParOf" srcId="{E6B88C77-D6B4-2D48-B1D2-AF9BC6B88C37}" destId="{6FD9FDEE-FF2F-884E-8CA8-FF343C99C8F0}" srcOrd="0" destOrd="0" presId="urn:microsoft.com/office/officeart/2005/8/layout/hierarchy1"/>
    <dgm:cxn modelId="{DFEC6627-591F-EF4A-B185-88714123B111}" type="presParOf" srcId="{6FD9FDEE-FF2F-884E-8CA8-FF343C99C8F0}" destId="{DE75FE4F-055E-FA40-A172-708186419923}" srcOrd="0" destOrd="0" presId="urn:microsoft.com/office/officeart/2005/8/layout/hierarchy1"/>
    <dgm:cxn modelId="{B5ACC81F-5E82-EE46-908E-1F22B1878D9A}" type="presParOf" srcId="{6FD9FDEE-FF2F-884E-8CA8-FF343C99C8F0}" destId="{4784F496-3B6D-0743-A62F-6BA19C5F613D}" srcOrd="1" destOrd="0" presId="urn:microsoft.com/office/officeart/2005/8/layout/hierarchy1"/>
    <dgm:cxn modelId="{4C0CF1E3-D040-1045-B49B-DFC745060432}" type="presParOf" srcId="{E6B88C77-D6B4-2D48-B1D2-AF9BC6B88C37}" destId="{106C303D-58C0-3C4C-87AF-17BEB92A49A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80541-FB58-4BFC-A260-49AE49F0561E}">
      <dsp:nvSpPr>
        <dsp:cNvPr id="0" name=""/>
        <dsp:cNvSpPr/>
      </dsp:nvSpPr>
      <dsp:spPr>
        <a:xfrm>
          <a:off x="5066" y="766034"/>
          <a:ext cx="990773" cy="990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D246F6-813D-4F36-A4FA-539AC43EA110}">
      <dsp:nvSpPr>
        <dsp:cNvPr id="0" name=""/>
        <dsp:cNvSpPr/>
      </dsp:nvSpPr>
      <dsp:spPr>
        <a:xfrm>
          <a:off x="5066" y="1856658"/>
          <a:ext cx="2830781" cy="42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kern="1200"/>
            <a:t>Fandoms:</a:t>
          </a:r>
        </a:p>
      </dsp:txBody>
      <dsp:txXfrm>
        <a:off x="5066" y="1856658"/>
        <a:ext cx="2830781" cy="424617"/>
      </dsp:txXfrm>
    </dsp:sp>
    <dsp:sp modelId="{9772A992-810F-4E99-AC94-991A49F1E665}">
      <dsp:nvSpPr>
        <dsp:cNvPr id="0" name=""/>
        <dsp:cNvSpPr/>
      </dsp:nvSpPr>
      <dsp:spPr>
        <a:xfrm>
          <a:off x="5066" y="2327717"/>
          <a:ext cx="2830781" cy="7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Universe created by someone that is followed by others</a:t>
          </a:r>
        </a:p>
      </dsp:txBody>
      <dsp:txXfrm>
        <a:off x="5066" y="2327717"/>
        <a:ext cx="2830781" cy="760415"/>
      </dsp:txXfrm>
    </dsp:sp>
    <dsp:sp modelId="{E4D860F8-7FD6-49E0-8E24-8BE316C7A150}">
      <dsp:nvSpPr>
        <dsp:cNvPr id="0" name=""/>
        <dsp:cNvSpPr/>
      </dsp:nvSpPr>
      <dsp:spPr>
        <a:xfrm>
          <a:off x="3331234" y="766034"/>
          <a:ext cx="990773" cy="990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58167-6882-4B36-88EE-F421389796F4}">
      <dsp:nvSpPr>
        <dsp:cNvPr id="0" name=""/>
        <dsp:cNvSpPr/>
      </dsp:nvSpPr>
      <dsp:spPr>
        <a:xfrm>
          <a:off x="3331234" y="1856658"/>
          <a:ext cx="2830781" cy="42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kern="1200"/>
            <a:t>Fanfics:</a:t>
          </a:r>
        </a:p>
      </dsp:txBody>
      <dsp:txXfrm>
        <a:off x="3331234" y="1856658"/>
        <a:ext cx="2830781" cy="424617"/>
      </dsp:txXfrm>
    </dsp:sp>
    <dsp:sp modelId="{7A76BA23-5AB3-4DE7-B042-67B1CF180147}">
      <dsp:nvSpPr>
        <dsp:cNvPr id="0" name=""/>
        <dsp:cNvSpPr/>
      </dsp:nvSpPr>
      <dsp:spPr>
        <a:xfrm>
          <a:off x="3331234" y="2327717"/>
          <a:ext cx="2830781" cy="7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Spin offs written by fans</a:t>
          </a:r>
        </a:p>
      </dsp:txBody>
      <dsp:txXfrm>
        <a:off x="3331234" y="2327717"/>
        <a:ext cx="2830781" cy="760415"/>
      </dsp:txXfrm>
    </dsp:sp>
    <dsp:sp modelId="{21C178FE-F1F2-481B-8B3F-0C26399B57FF}">
      <dsp:nvSpPr>
        <dsp:cNvPr id="0" name=""/>
        <dsp:cNvSpPr/>
      </dsp:nvSpPr>
      <dsp:spPr>
        <a:xfrm>
          <a:off x="6657402" y="766034"/>
          <a:ext cx="990773" cy="990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55A37-58EE-458A-B73A-8E2E50D2CA6B}">
      <dsp:nvSpPr>
        <dsp:cNvPr id="0" name=""/>
        <dsp:cNvSpPr/>
      </dsp:nvSpPr>
      <dsp:spPr>
        <a:xfrm>
          <a:off x="6657402" y="1856658"/>
          <a:ext cx="2830781" cy="42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kern="1200"/>
            <a:t>Ships/Shipping:</a:t>
          </a:r>
        </a:p>
      </dsp:txBody>
      <dsp:txXfrm>
        <a:off x="6657402" y="1856658"/>
        <a:ext cx="2830781" cy="424617"/>
      </dsp:txXfrm>
    </dsp:sp>
    <dsp:sp modelId="{D25D89D1-0BAA-42A0-BC0D-5ACC61BE52A7}">
      <dsp:nvSpPr>
        <dsp:cNvPr id="0" name=""/>
        <dsp:cNvSpPr/>
      </dsp:nvSpPr>
      <dsp:spPr>
        <a:xfrm>
          <a:off x="6657402" y="2327717"/>
          <a:ext cx="2830781" cy="760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Pairings of characters that the fans would like to see.</a:t>
          </a:r>
        </a:p>
      </dsp:txBody>
      <dsp:txXfrm>
        <a:off x="6657402" y="2327717"/>
        <a:ext cx="2830781" cy="76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76406-1B15-0643-B946-A36F1CEAC1DD}">
      <dsp:nvSpPr>
        <dsp:cNvPr id="0" name=""/>
        <dsp:cNvSpPr/>
      </dsp:nvSpPr>
      <dsp:spPr>
        <a:xfrm>
          <a:off x="1192" y="287982"/>
          <a:ext cx="4186486" cy="26584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2DD9E-9AAC-7949-8463-D57CDF5BBDC3}">
      <dsp:nvSpPr>
        <dsp:cNvPr id="0" name=""/>
        <dsp:cNvSpPr/>
      </dsp:nvSpPr>
      <dsp:spPr>
        <a:xfrm>
          <a:off x="466357" y="729889"/>
          <a:ext cx="4186486" cy="26584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Discernible patterns</a:t>
          </a:r>
        </a:p>
      </dsp:txBody>
      <dsp:txXfrm>
        <a:off x="544219" y="807751"/>
        <a:ext cx="4030762" cy="2502694"/>
      </dsp:txXfrm>
    </dsp:sp>
    <dsp:sp modelId="{6C8AC278-38FF-9146-827F-CC22B71398A1}">
      <dsp:nvSpPr>
        <dsp:cNvPr id="0" name=""/>
        <dsp:cNvSpPr/>
      </dsp:nvSpPr>
      <dsp:spPr>
        <a:xfrm>
          <a:off x="5118009" y="287982"/>
          <a:ext cx="4186486" cy="26584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45920-2B81-C046-A5EE-F214340DA149}">
      <dsp:nvSpPr>
        <dsp:cNvPr id="0" name=""/>
        <dsp:cNvSpPr/>
      </dsp:nvSpPr>
      <dsp:spPr>
        <a:xfrm>
          <a:off x="5583174" y="729889"/>
          <a:ext cx="4186486" cy="26584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Analyzing the patterns for possible future benefit</a:t>
          </a:r>
        </a:p>
      </dsp:txBody>
      <dsp:txXfrm>
        <a:off x="5661036" y="807751"/>
        <a:ext cx="4030762" cy="2502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913B5-49A8-4242-A510-429E09F589E9}">
      <dsp:nvSpPr>
        <dsp:cNvPr id="0" name=""/>
        <dsp:cNvSpPr/>
      </dsp:nvSpPr>
      <dsp:spPr>
        <a:xfrm>
          <a:off x="2195458" y="1259657"/>
          <a:ext cx="1303885" cy="1303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Improving stories</a:t>
          </a:r>
        </a:p>
      </dsp:txBody>
      <dsp:txXfrm>
        <a:off x="2195458" y="1259657"/>
        <a:ext cx="1303885" cy="1303885"/>
      </dsp:txXfrm>
    </dsp:sp>
    <dsp:sp modelId="{22555DEE-1F58-DD4E-A911-CB97ADFE23B3}">
      <dsp:nvSpPr>
        <dsp:cNvPr id="0" name=""/>
        <dsp:cNvSpPr/>
      </dsp:nvSpPr>
      <dsp:spPr>
        <a:xfrm>
          <a:off x="207183" y="1002515"/>
          <a:ext cx="3085446" cy="3085446"/>
        </a:xfrm>
        <a:prstGeom prst="circularArrow">
          <a:avLst>
            <a:gd name="adj1" fmla="val 8241"/>
            <a:gd name="adj2" fmla="val 575443"/>
            <a:gd name="adj3" fmla="val 2966940"/>
            <a:gd name="adj4" fmla="val 49655"/>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FFA5E-08AF-724A-B275-3CE0CC2FD51A}">
      <dsp:nvSpPr>
        <dsp:cNvPr id="0" name=""/>
        <dsp:cNvSpPr/>
      </dsp:nvSpPr>
      <dsp:spPr>
        <a:xfrm>
          <a:off x="1097964" y="3160573"/>
          <a:ext cx="1303885" cy="1303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Correct audience</a:t>
          </a:r>
        </a:p>
      </dsp:txBody>
      <dsp:txXfrm>
        <a:off x="1097964" y="3160573"/>
        <a:ext cx="1303885" cy="1303885"/>
      </dsp:txXfrm>
    </dsp:sp>
    <dsp:sp modelId="{219E1E86-ACAE-074F-88C5-24E53BF02497}">
      <dsp:nvSpPr>
        <dsp:cNvPr id="0" name=""/>
        <dsp:cNvSpPr/>
      </dsp:nvSpPr>
      <dsp:spPr>
        <a:xfrm>
          <a:off x="207183" y="1002515"/>
          <a:ext cx="3085446" cy="3085446"/>
        </a:xfrm>
        <a:prstGeom prst="circularArrow">
          <a:avLst>
            <a:gd name="adj1" fmla="val 8241"/>
            <a:gd name="adj2" fmla="val 575443"/>
            <a:gd name="adj3" fmla="val 10174902"/>
            <a:gd name="adj4" fmla="val 7257617"/>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998D9-529D-4B4E-9F6C-969DB231BAA8}">
      <dsp:nvSpPr>
        <dsp:cNvPr id="0" name=""/>
        <dsp:cNvSpPr/>
      </dsp:nvSpPr>
      <dsp:spPr>
        <a:xfrm>
          <a:off x="469" y="1259657"/>
          <a:ext cx="1303885" cy="1303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More enjoyable</a:t>
          </a:r>
        </a:p>
      </dsp:txBody>
      <dsp:txXfrm>
        <a:off x="469" y="1259657"/>
        <a:ext cx="1303885" cy="1303885"/>
      </dsp:txXfrm>
    </dsp:sp>
    <dsp:sp modelId="{964BE9D9-9C53-234B-9EC3-84C270086F2D}">
      <dsp:nvSpPr>
        <dsp:cNvPr id="0" name=""/>
        <dsp:cNvSpPr/>
      </dsp:nvSpPr>
      <dsp:spPr>
        <a:xfrm>
          <a:off x="207183" y="1002515"/>
          <a:ext cx="3085446" cy="3085446"/>
        </a:xfrm>
        <a:prstGeom prst="circularArrow">
          <a:avLst>
            <a:gd name="adj1" fmla="val 8241"/>
            <a:gd name="adj2" fmla="val 575443"/>
            <a:gd name="adj3" fmla="val 16859603"/>
            <a:gd name="adj4" fmla="val 14964955"/>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668CD-5F06-4653-B9F9-CC0DB8AABB14}">
      <dsp:nvSpPr>
        <dsp:cNvPr id="0" name=""/>
        <dsp:cNvSpPr/>
      </dsp:nvSpPr>
      <dsp:spPr>
        <a:xfrm>
          <a:off x="856728" y="1307"/>
          <a:ext cx="924292" cy="9242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F7B316-AD95-4E4F-A3A0-6033350F3626}">
      <dsp:nvSpPr>
        <dsp:cNvPr id="0" name=""/>
        <dsp:cNvSpPr/>
      </dsp:nvSpPr>
      <dsp:spPr>
        <a:xfrm>
          <a:off x="1053708" y="198288"/>
          <a:ext cx="530332" cy="5303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8F434-FD90-474C-A0E5-3A0D8EBB9A67}">
      <dsp:nvSpPr>
        <dsp:cNvPr id="0" name=""/>
        <dsp:cNvSpPr/>
      </dsp:nvSpPr>
      <dsp:spPr>
        <a:xfrm>
          <a:off x="561257" y="121349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Authors</a:t>
          </a:r>
        </a:p>
      </dsp:txBody>
      <dsp:txXfrm>
        <a:off x="561257" y="1213495"/>
        <a:ext cx="1515234" cy="606093"/>
      </dsp:txXfrm>
    </dsp:sp>
    <dsp:sp modelId="{B2F44312-0534-45DF-A94C-8232F3F4E24E}">
      <dsp:nvSpPr>
        <dsp:cNvPr id="0" name=""/>
        <dsp:cNvSpPr/>
      </dsp:nvSpPr>
      <dsp:spPr>
        <a:xfrm>
          <a:off x="2637128" y="1307"/>
          <a:ext cx="924292" cy="92429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4A273-5AEF-4FFF-BB59-8506F841C0A3}">
      <dsp:nvSpPr>
        <dsp:cNvPr id="0" name=""/>
        <dsp:cNvSpPr/>
      </dsp:nvSpPr>
      <dsp:spPr>
        <a:xfrm>
          <a:off x="2834109" y="198288"/>
          <a:ext cx="530332" cy="5303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D8B28B-D153-4182-A285-BD3D1CDFAFDE}">
      <dsp:nvSpPr>
        <dsp:cNvPr id="0" name=""/>
        <dsp:cNvSpPr/>
      </dsp:nvSpPr>
      <dsp:spPr>
        <a:xfrm>
          <a:off x="2341657" y="121349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Script writers</a:t>
          </a:r>
        </a:p>
      </dsp:txBody>
      <dsp:txXfrm>
        <a:off x="2341657" y="1213495"/>
        <a:ext cx="1515234" cy="606093"/>
      </dsp:txXfrm>
    </dsp:sp>
    <dsp:sp modelId="{E00F1395-2441-44A4-A4DD-8929E6457DD3}">
      <dsp:nvSpPr>
        <dsp:cNvPr id="0" name=""/>
        <dsp:cNvSpPr/>
      </dsp:nvSpPr>
      <dsp:spPr>
        <a:xfrm>
          <a:off x="4417529" y="1307"/>
          <a:ext cx="924292" cy="92429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D3A47-49F1-4B36-81D1-C5E4FA3FD947}">
      <dsp:nvSpPr>
        <dsp:cNvPr id="0" name=""/>
        <dsp:cNvSpPr/>
      </dsp:nvSpPr>
      <dsp:spPr>
        <a:xfrm>
          <a:off x="4614509" y="198288"/>
          <a:ext cx="530332" cy="5303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61D87-E4C3-43D0-B397-B32929FFE703}">
      <dsp:nvSpPr>
        <dsp:cNvPr id="0" name=""/>
        <dsp:cNvSpPr/>
      </dsp:nvSpPr>
      <dsp:spPr>
        <a:xfrm>
          <a:off x="4122058" y="121349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Fans</a:t>
          </a:r>
        </a:p>
      </dsp:txBody>
      <dsp:txXfrm>
        <a:off x="4122058" y="1213495"/>
        <a:ext cx="1515234" cy="606093"/>
      </dsp:txXfrm>
    </dsp:sp>
    <dsp:sp modelId="{C9266051-2D62-48F4-8D41-D45844C67DA6}">
      <dsp:nvSpPr>
        <dsp:cNvPr id="0" name=""/>
        <dsp:cNvSpPr/>
      </dsp:nvSpPr>
      <dsp:spPr>
        <a:xfrm>
          <a:off x="6197929" y="1307"/>
          <a:ext cx="924292" cy="92429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CA898-BC2C-4033-879A-CE37C3B641C3}">
      <dsp:nvSpPr>
        <dsp:cNvPr id="0" name=""/>
        <dsp:cNvSpPr/>
      </dsp:nvSpPr>
      <dsp:spPr>
        <a:xfrm>
          <a:off x="6394909" y="198288"/>
          <a:ext cx="530332" cy="5303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573BE-BA27-4E93-83A0-375F89B6E06E}">
      <dsp:nvSpPr>
        <dsp:cNvPr id="0" name=""/>
        <dsp:cNvSpPr/>
      </dsp:nvSpPr>
      <dsp:spPr>
        <a:xfrm>
          <a:off x="5902458" y="121349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Viewers</a:t>
          </a:r>
        </a:p>
      </dsp:txBody>
      <dsp:txXfrm>
        <a:off x="5902458" y="1213495"/>
        <a:ext cx="1515234" cy="606093"/>
      </dsp:txXfrm>
    </dsp:sp>
    <dsp:sp modelId="{5F87E8A4-C547-47F4-84AE-EC051FC6D378}">
      <dsp:nvSpPr>
        <dsp:cNvPr id="0" name=""/>
        <dsp:cNvSpPr/>
      </dsp:nvSpPr>
      <dsp:spPr>
        <a:xfrm>
          <a:off x="7978329" y="1307"/>
          <a:ext cx="924292" cy="92429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6A1F7-C31D-4B08-BE21-3BA403B04A4F}">
      <dsp:nvSpPr>
        <dsp:cNvPr id="0" name=""/>
        <dsp:cNvSpPr/>
      </dsp:nvSpPr>
      <dsp:spPr>
        <a:xfrm>
          <a:off x="8175310" y="198288"/>
          <a:ext cx="530332" cy="5303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809716-8C8C-4867-9FAB-3E101E78EC9B}">
      <dsp:nvSpPr>
        <dsp:cNvPr id="0" name=""/>
        <dsp:cNvSpPr/>
      </dsp:nvSpPr>
      <dsp:spPr>
        <a:xfrm>
          <a:off x="7682859" y="121349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Readers</a:t>
          </a:r>
        </a:p>
      </dsp:txBody>
      <dsp:txXfrm>
        <a:off x="7682859" y="1213495"/>
        <a:ext cx="1515234" cy="606093"/>
      </dsp:txXfrm>
    </dsp:sp>
    <dsp:sp modelId="{0A0A97FC-36E7-4F2E-AAA1-65658BBAABC8}">
      <dsp:nvSpPr>
        <dsp:cNvPr id="0" name=""/>
        <dsp:cNvSpPr/>
      </dsp:nvSpPr>
      <dsp:spPr>
        <a:xfrm>
          <a:off x="3527328" y="2198397"/>
          <a:ext cx="924292" cy="9242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665A1-6601-47DD-9B47-D57CCD5D74F3}">
      <dsp:nvSpPr>
        <dsp:cNvPr id="0" name=""/>
        <dsp:cNvSpPr/>
      </dsp:nvSpPr>
      <dsp:spPr>
        <a:xfrm>
          <a:off x="3724309" y="2395378"/>
          <a:ext cx="530332" cy="5303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AE788-73D9-4E92-81EE-0FE13EF01B76}">
      <dsp:nvSpPr>
        <dsp:cNvPr id="0" name=""/>
        <dsp:cNvSpPr/>
      </dsp:nvSpPr>
      <dsp:spPr>
        <a:xfrm>
          <a:off x="3231858" y="341058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Publishers</a:t>
          </a:r>
        </a:p>
      </dsp:txBody>
      <dsp:txXfrm>
        <a:off x="3231858" y="3410585"/>
        <a:ext cx="1515234" cy="606093"/>
      </dsp:txXfrm>
    </dsp:sp>
    <dsp:sp modelId="{A2F53AFE-9DE6-47A7-AA4D-354715D9CB31}">
      <dsp:nvSpPr>
        <dsp:cNvPr id="0" name=""/>
        <dsp:cNvSpPr/>
      </dsp:nvSpPr>
      <dsp:spPr>
        <a:xfrm>
          <a:off x="5307729" y="2198397"/>
          <a:ext cx="924292" cy="92429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6B3EE-B132-4B82-9BF7-6442748309BF}">
      <dsp:nvSpPr>
        <dsp:cNvPr id="0" name=""/>
        <dsp:cNvSpPr/>
      </dsp:nvSpPr>
      <dsp:spPr>
        <a:xfrm>
          <a:off x="5504709" y="2395378"/>
          <a:ext cx="530332" cy="53033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3576F-2BEC-4848-8599-CA30C8222352}">
      <dsp:nvSpPr>
        <dsp:cNvPr id="0" name=""/>
        <dsp:cNvSpPr/>
      </dsp:nvSpPr>
      <dsp:spPr>
        <a:xfrm>
          <a:off x="5012258" y="3410585"/>
          <a:ext cx="1515234" cy="6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Directors</a:t>
          </a:r>
        </a:p>
      </dsp:txBody>
      <dsp:txXfrm>
        <a:off x="5012258" y="3410585"/>
        <a:ext cx="1515234" cy="6060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E7291-761B-7A49-BCF1-A71C5AB5B87F}">
      <dsp:nvSpPr>
        <dsp:cNvPr id="0" name=""/>
        <dsp:cNvSpPr/>
      </dsp:nvSpPr>
      <dsp:spPr>
        <a:xfrm>
          <a:off x="0" y="992648"/>
          <a:ext cx="2744817" cy="1742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8575D-4B6E-4949-A53E-22765FED99CB}">
      <dsp:nvSpPr>
        <dsp:cNvPr id="0" name=""/>
        <dsp:cNvSpPr/>
      </dsp:nvSpPr>
      <dsp:spPr>
        <a:xfrm>
          <a:off x="304979" y="1282379"/>
          <a:ext cx="2744817" cy="17429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0" i="0" kern="1200"/>
            <a:t>Story improvement</a:t>
          </a:r>
          <a:endParaRPr lang="en-US" sz="3100" kern="1200"/>
        </a:p>
      </dsp:txBody>
      <dsp:txXfrm>
        <a:off x="356029" y="1333429"/>
        <a:ext cx="2642717" cy="1640859"/>
      </dsp:txXfrm>
    </dsp:sp>
    <dsp:sp modelId="{0D00E592-F97C-A748-A97D-C9163D231C49}">
      <dsp:nvSpPr>
        <dsp:cNvPr id="0" name=""/>
        <dsp:cNvSpPr/>
      </dsp:nvSpPr>
      <dsp:spPr>
        <a:xfrm>
          <a:off x="3354776" y="992648"/>
          <a:ext cx="2744817" cy="1742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86108-72ED-174F-8EB1-B7F4BFB69B34}">
      <dsp:nvSpPr>
        <dsp:cNvPr id="0" name=""/>
        <dsp:cNvSpPr/>
      </dsp:nvSpPr>
      <dsp:spPr>
        <a:xfrm>
          <a:off x="3659756" y="1282379"/>
          <a:ext cx="2744817" cy="17429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Increased viewership</a:t>
          </a:r>
        </a:p>
      </dsp:txBody>
      <dsp:txXfrm>
        <a:off x="3710806" y="1333429"/>
        <a:ext cx="2642717" cy="1640859"/>
      </dsp:txXfrm>
    </dsp:sp>
    <dsp:sp modelId="{DE75FE4F-055E-FA40-A172-708186419923}">
      <dsp:nvSpPr>
        <dsp:cNvPr id="0" name=""/>
        <dsp:cNvSpPr/>
      </dsp:nvSpPr>
      <dsp:spPr>
        <a:xfrm>
          <a:off x="6709553" y="992648"/>
          <a:ext cx="2744817" cy="17429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84F496-3B6D-0743-A62F-6BA19C5F613D}">
      <dsp:nvSpPr>
        <dsp:cNvPr id="0" name=""/>
        <dsp:cNvSpPr/>
      </dsp:nvSpPr>
      <dsp:spPr>
        <a:xfrm>
          <a:off x="7014533" y="1282379"/>
          <a:ext cx="2744817" cy="17429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Increased engagement</a:t>
          </a:r>
        </a:p>
      </dsp:txBody>
      <dsp:txXfrm>
        <a:off x="7065583" y="1333429"/>
        <a:ext cx="2642717" cy="16408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7C420-A61B-E644-A28F-FBDC3F10ED89}"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2428-86C0-9141-B493-9C95D5C1810D}" type="slidenum">
              <a:rPr lang="en-US" smtClean="0"/>
              <a:t>‹#›</a:t>
            </a:fld>
            <a:endParaRPr lang="en-US"/>
          </a:p>
        </p:txBody>
      </p:sp>
    </p:spTree>
    <p:extLst>
      <p:ext uri="{BB962C8B-B14F-4D97-AF65-F5344CB8AC3E}">
        <p14:creationId xmlns:p14="http://schemas.microsoft.com/office/powerpoint/2010/main" val="1766720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latin typeface="Helvetica Neue" panose="02000503000000020004" pitchFamily="2" charset="0"/>
              </a:rPr>
              <a:t>Background and Motivation:</a:t>
            </a:r>
          </a:p>
          <a:p>
            <a:pPr algn="l"/>
            <a:r>
              <a:rPr lang="en-US" b="0" i="0" u="none" strike="noStrike" dirty="0">
                <a:solidFill>
                  <a:srgbClr val="000000"/>
                </a:solidFill>
                <a:effectLst/>
                <a:latin typeface="Helvetica Neue" panose="02000503000000020004" pitchFamily="2" charset="0"/>
              </a:rPr>
              <a:t>Reading and watching stories unfold is a past time that many people enjoy. People tend to enjoy gathering and discussing these stories that they are fan of. Every once in a while someone will come up Fanfic, spin off stories of their fandom, and share their stories with others. These stories tend to discuss their favorite pairing of characters or which pairing that they wish would come to fruition, which is known as 'shipping' or 'ships'. It is interesting to see how the ships shift or are embraced as the initial story develops further. One of the biggest fandoms that are in the Anime scene right now is </a:t>
            </a:r>
            <a:r>
              <a:rPr lang="en-US" b="0" i="1" u="none" strike="noStrike" dirty="0">
                <a:solidFill>
                  <a:srgbClr val="000000"/>
                </a:solidFill>
                <a:effectLst/>
                <a:latin typeface="Helvetica Neue" panose="02000503000000020004" pitchFamily="2" charset="0"/>
              </a:rPr>
              <a:t>My Hero Academia/</a:t>
            </a:r>
            <a:r>
              <a:rPr lang="en-US" b="0" i="1" u="none" strike="noStrike" dirty="0" err="1">
                <a:solidFill>
                  <a:srgbClr val="000000"/>
                </a:solidFill>
                <a:effectLst/>
                <a:latin typeface="Helvetica Neue" panose="02000503000000020004" pitchFamily="2" charset="0"/>
              </a:rPr>
              <a:t>Boku</a:t>
            </a:r>
            <a:r>
              <a:rPr lang="en-US" b="0" i="1" u="none" strike="noStrike" dirty="0">
                <a:solidFill>
                  <a:srgbClr val="000000"/>
                </a:solidFill>
                <a:effectLst/>
                <a:latin typeface="Helvetica Neue" panose="02000503000000020004" pitchFamily="2" charset="0"/>
              </a:rPr>
              <a:t> no Hero Academia.</a:t>
            </a:r>
            <a:endParaRPr lang="en-US" b="0" i="0" u="none" strike="noStrike"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85A2428-86C0-9141-B493-9C95D5C1810D}" type="slidenum">
              <a:rPr lang="en-US" smtClean="0"/>
              <a:t>2</a:t>
            </a:fld>
            <a:endParaRPr lang="en-US"/>
          </a:p>
        </p:txBody>
      </p:sp>
    </p:spTree>
    <p:extLst>
      <p:ext uri="{BB962C8B-B14F-4D97-AF65-F5344CB8AC3E}">
        <p14:creationId xmlns:p14="http://schemas.microsoft.com/office/powerpoint/2010/main" val="352571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A2428-86C0-9141-B493-9C95D5C1810D}" type="slidenum">
              <a:rPr lang="en-US" smtClean="0"/>
              <a:t>16</a:t>
            </a:fld>
            <a:endParaRPr lang="en-US"/>
          </a:p>
        </p:txBody>
      </p:sp>
    </p:spTree>
    <p:extLst>
      <p:ext uri="{BB962C8B-B14F-4D97-AF65-F5344CB8AC3E}">
        <p14:creationId xmlns:p14="http://schemas.microsoft.com/office/powerpoint/2010/main" val="5189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A2428-86C0-9141-B493-9C95D5C1810D}" type="slidenum">
              <a:rPr lang="en-US" smtClean="0"/>
              <a:t>17</a:t>
            </a:fld>
            <a:endParaRPr lang="en-US"/>
          </a:p>
        </p:txBody>
      </p:sp>
    </p:spTree>
    <p:extLst>
      <p:ext uri="{BB962C8B-B14F-4D97-AF65-F5344CB8AC3E}">
        <p14:creationId xmlns:p14="http://schemas.microsoft.com/office/powerpoint/2010/main" val="280978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A2428-86C0-9141-B493-9C95D5C1810D}" type="slidenum">
              <a:rPr lang="en-US" smtClean="0"/>
              <a:t>23</a:t>
            </a:fld>
            <a:endParaRPr lang="en-US"/>
          </a:p>
        </p:txBody>
      </p:sp>
    </p:spTree>
    <p:extLst>
      <p:ext uri="{BB962C8B-B14F-4D97-AF65-F5344CB8AC3E}">
        <p14:creationId xmlns:p14="http://schemas.microsoft.com/office/powerpoint/2010/main" val="177958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A2428-86C0-9141-B493-9C95D5C1810D}" type="slidenum">
              <a:rPr lang="en-US" smtClean="0"/>
              <a:t>25</a:t>
            </a:fld>
            <a:endParaRPr lang="en-US"/>
          </a:p>
        </p:txBody>
      </p:sp>
    </p:spTree>
    <p:extLst>
      <p:ext uri="{BB962C8B-B14F-4D97-AF65-F5344CB8AC3E}">
        <p14:creationId xmlns:p14="http://schemas.microsoft.com/office/powerpoint/2010/main" val="208610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633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5730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22802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957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26483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9538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2756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58123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5545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5848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4/21/23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3235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4/21/23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070991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3.png"/><Relationship Id="rId7" Type="http://schemas.openxmlformats.org/officeDocument/2006/relationships/diagramQuickStyle" Target="../diagrams/quickStyl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60C714-CA3D-427D-95B5-3C29587A4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a:extLst>
              <a:ext uri="{FF2B5EF4-FFF2-40B4-BE49-F238E27FC236}">
                <a16:creationId xmlns:a16="http://schemas.microsoft.com/office/drawing/2014/main" id="{C1D7ED78-1CF5-4B8A-93C1-4CC08953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46778" cy="6858000"/>
          </a:xfrm>
          <a:custGeom>
            <a:avLst/>
            <a:gdLst>
              <a:gd name="connsiteX0" fmla="*/ 0 w 12046778"/>
              <a:gd name="connsiteY0" fmla="*/ 0 h 6858000"/>
              <a:gd name="connsiteX1" fmla="*/ 454478 w 12046778"/>
              <a:gd name="connsiteY1" fmla="*/ 0 h 6858000"/>
              <a:gd name="connsiteX2" fmla="*/ 892342 w 12046778"/>
              <a:gd name="connsiteY2" fmla="*/ 15552 h 6858000"/>
              <a:gd name="connsiteX3" fmla="*/ 893702 w 12046778"/>
              <a:gd name="connsiteY3" fmla="*/ 0 h 6858000"/>
              <a:gd name="connsiteX4" fmla="*/ 5761220 w 12046778"/>
              <a:gd name="connsiteY4" fmla="*/ 0 h 6858000"/>
              <a:gd name="connsiteX5" fmla="*/ 7920992 w 12046778"/>
              <a:gd name="connsiteY5" fmla="*/ 265187 h 6858000"/>
              <a:gd name="connsiteX6" fmla="*/ 11428519 w 12046778"/>
              <a:gd name="connsiteY6" fmla="*/ 389763 h 6858000"/>
              <a:gd name="connsiteX7" fmla="*/ 11417875 w 12046778"/>
              <a:gd name="connsiteY7" fmla="*/ 694551 h 6858000"/>
              <a:gd name="connsiteX8" fmla="*/ 12046778 w 12046778"/>
              <a:gd name="connsiteY8" fmla="*/ 771770 h 6858000"/>
              <a:gd name="connsiteX9" fmla="*/ 11299482 w 12046778"/>
              <a:gd name="connsiteY9" fmla="*/ 6858000 h 6858000"/>
              <a:gd name="connsiteX10" fmla="*/ 11202642 w 12046778"/>
              <a:gd name="connsiteY10" fmla="*/ 6858000 h 6858000"/>
              <a:gd name="connsiteX11" fmla="*/ 6662440 w 12046778"/>
              <a:gd name="connsiteY11" fmla="*/ 6858000 h 6858000"/>
              <a:gd name="connsiteX12" fmla="*/ 0 w 1204677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46778" h="6858000">
                <a:moveTo>
                  <a:pt x="0" y="0"/>
                </a:moveTo>
                <a:lnTo>
                  <a:pt x="454478" y="0"/>
                </a:lnTo>
                <a:lnTo>
                  <a:pt x="892342" y="15552"/>
                </a:lnTo>
                <a:lnTo>
                  <a:pt x="893702" y="0"/>
                </a:lnTo>
                <a:lnTo>
                  <a:pt x="5761220" y="0"/>
                </a:lnTo>
                <a:lnTo>
                  <a:pt x="7920992" y="265187"/>
                </a:lnTo>
                <a:lnTo>
                  <a:pt x="11428519" y="389763"/>
                </a:lnTo>
                <a:lnTo>
                  <a:pt x="11417875" y="694551"/>
                </a:lnTo>
                <a:lnTo>
                  <a:pt x="12046778" y="771770"/>
                </a:lnTo>
                <a:lnTo>
                  <a:pt x="11299482" y="6858000"/>
                </a:lnTo>
                <a:lnTo>
                  <a:pt x="11202642" y="6858000"/>
                </a:lnTo>
                <a:lnTo>
                  <a:pt x="6662440" y="6858000"/>
                </a:lnTo>
                <a:lnTo>
                  <a:pt x="0" y="685800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C3FA2241-6B3E-48FF-860B-B990431EC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15541" cy="6858001"/>
          </a:xfrm>
          <a:custGeom>
            <a:avLst/>
            <a:gdLst>
              <a:gd name="connsiteX0" fmla="*/ 289900 w 11915541"/>
              <a:gd name="connsiteY0" fmla="*/ 0 h 6858001"/>
              <a:gd name="connsiteX1" fmla="*/ 4956408 w 11915541"/>
              <a:gd name="connsiteY1" fmla="*/ 0 h 6858001"/>
              <a:gd name="connsiteX2" fmla="*/ 7146011 w 11915541"/>
              <a:gd name="connsiteY2" fmla="*/ 269060 h 6858001"/>
              <a:gd name="connsiteX3" fmla="*/ 7883888 w 11915541"/>
              <a:gd name="connsiteY3" fmla="*/ 358077 h 6858001"/>
              <a:gd name="connsiteX4" fmla="*/ 8743808 w 11915541"/>
              <a:gd name="connsiteY4" fmla="*/ 388772 h 6858001"/>
              <a:gd name="connsiteX5" fmla="*/ 8846325 w 11915541"/>
              <a:gd name="connsiteY5" fmla="*/ 387158 h 6858001"/>
              <a:gd name="connsiteX6" fmla="*/ 8908081 w 11915541"/>
              <a:gd name="connsiteY6" fmla="*/ 391374 h 6858001"/>
              <a:gd name="connsiteX7" fmla="*/ 8976104 w 11915541"/>
              <a:gd name="connsiteY7" fmla="*/ 394890 h 6858001"/>
              <a:gd name="connsiteX8" fmla="*/ 9041336 w 11915541"/>
              <a:gd name="connsiteY8" fmla="*/ 398298 h 6858001"/>
              <a:gd name="connsiteX9" fmla="*/ 9111961 w 11915541"/>
              <a:gd name="connsiteY9" fmla="*/ 399407 h 6858001"/>
              <a:gd name="connsiteX10" fmla="*/ 9137458 w 11915541"/>
              <a:gd name="connsiteY10" fmla="*/ 411076 h 6858001"/>
              <a:gd name="connsiteX11" fmla="*/ 9439267 w 11915541"/>
              <a:gd name="connsiteY11" fmla="*/ 421615 h 6858001"/>
              <a:gd name="connsiteX12" fmla="*/ 9447565 w 11915541"/>
              <a:gd name="connsiteY12" fmla="*/ 420237 h 6858001"/>
              <a:gd name="connsiteX13" fmla="*/ 9480968 w 11915541"/>
              <a:gd name="connsiteY13" fmla="*/ 413579 h 6858001"/>
              <a:gd name="connsiteX14" fmla="*/ 9485823 w 11915541"/>
              <a:gd name="connsiteY14" fmla="*/ 414668 h 6858001"/>
              <a:gd name="connsiteX15" fmla="*/ 9504040 w 11915541"/>
              <a:gd name="connsiteY15" fmla="*/ 413672 h 6858001"/>
              <a:gd name="connsiteX16" fmla="*/ 9510668 w 11915541"/>
              <a:gd name="connsiteY16" fmla="*/ 420087 h 6858001"/>
              <a:gd name="connsiteX17" fmla="*/ 9572280 w 11915541"/>
              <a:gd name="connsiteY17" fmla="*/ 419684 h 6858001"/>
              <a:gd name="connsiteX18" fmla="*/ 9690102 w 11915541"/>
              <a:gd name="connsiteY18" fmla="*/ 407264 h 6858001"/>
              <a:gd name="connsiteX19" fmla="*/ 9711635 w 11915541"/>
              <a:gd name="connsiteY19" fmla="*/ 410830 h 6858001"/>
              <a:gd name="connsiteX20" fmla="*/ 9828330 w 11915541"/>
              <a:gd name="connsiteY20" fmla="*/ 413906 h 6858001"/>
              <a:gd name="connsiteX21" fmla="*/ 9966913 w 11915541"/>
              <a:gd name="connsiteY21" fmla="*/ 412008 h 6858001"/>
              <a:gd name="connsiteX22" fmla="*/ 10066210 w 11915541"/>
              <a:gd name="connsiteY22" fmla="*/ 412124 h 6858001"/>
              <a:gd name="connsiteX23" fmla="*/ 10165116 w 11915541"/>
              <a:gd name="connsiteY23" fmla="*/ 410209 h 6858001"/>
              <a:gd name="connsiteX24" fmla="*/ 10244876 w 11915541"/>
              <a:gd name="connsiteY24" fmla="*/ 418729 h 6858001"/>
              <a:gd name="connsiteX25" fmla="*/ 10292900 w 11915541"/>
              <a:gd name="connsiteY25" fmla="*/ 427936 h 6858001"/>
              <a:gd name="connsiteX26" fmla="*/ 10326189 w 11915541"/>
              <a:gd name="connsiteY26" fmla="*/ 437758 h 6858001"/>
              <a:gd name="connsiteX27" fmla="*/ 10419820 w 11915541"/>
              <a:gd name="connsiteY27" fmla="*/ 445961 h 6858001"/>
              <a:gd name="connsiteX28" fmla="*/ 10556118 w 11915541"/>
              <a:gd name="connsiteY28" fmla="*/ 452534 h 6858001"/>
              <a:gd name="connsiteX29" fmla="*/ 10617267 w 11915541"/>
              <a:gd name="connsiteY29" fmla="*/ 458327 h 6858001"/>
              <a:gd name="connsiteX30" fmla="*/ 11266201 w 11915541"/>
              <a:gd name="connsiteY30" fmla="*/ 485414 h 6858001"/>
              <a:gd name="connsiteX31" fmla="*/ 11266114 w 11915541"/>
              <a:gd name="connsiteY31" fmla="*/ 487867 h 6858001"/>
              <a:gd name="connsiteX32" fmla="*/ 11294016 w 11915541"/>
              <a:gd name="connsiteY32" fmla="*/ 500627 h 6858001"/>
              <a:gd name="connsiteX33" fmla="*/ 11304892 w 11915541"/>
              <a:gd name="connsiteY33" fmla="*/ 529592 h 6858001"/>
              <a:gd name="connsiteX34" fmla="*/ 11295858 w 11915541"/>
              <a:gd name="connsiteY34" fmla="*/ 788304 h 6858001"/>
              <a:gd name="connsiteX35" fmla="*/ 11881324 w 11915541"/>
              <a:gd name="connsiteY35" fmla="*/ 860190 h 6858001"/>
              <a:gd name="connsiteX36" fmla="*/ 11881031 w 11915541"/>
              <a:gd name="connsiteY36" fmla="*/ 862574 h 6858001"/>
              <a:gd name="connsiteX37" fmla="*/ 11907128 w 11915541"/>
              <a:gd name="connsiteY37" fmla="*/ 877384 h 6858001"/>
              <a:gd name="connsiteX38" fmla="*/ 11915256 w 11915541"/>
              <a:gd name="connsiteY38" fmla="*/ 906533 h 6858001"/>
              <a:gd name="connsiteX39" fmla="*/ 11521832 w 11915541"/>
              <a:gd name="connsiteY39" fmla="*/ 4110709 h 6858001"/>
              <a:gd name="connsiteX40" fmla="*/ 11515825 w 11915541"/>
              <a:gd name="connsiteY40" fmla="*/ 4119564 h 6858001"/>
              <a:gd name="connsiteX41" fmla="*/ 11519210 w 11915541"/>
              <a:gd name="connsiteY41" fmla="*/ 4131712 h 6858001"/>
              <a:gd name="connsiteX42" fmla="*/ 11184463 w 11915541"/>
              <a:gd name="connsiteY42" fmla="*/ 6858000 h 6858001"/>
              <a:gd name="connsiteX43" fmla="*/ 11083854 w 11915541"/>
              <a:gd name="connsiteY43" fmla="*/ 6858000 h 6858001"/>
              <a:gd name="connsiteX44" fmla="*/ 11083854 w 11915541"/>
              <a:gd name="connsiteY44" fmla="*/ 6858001 h 6858001"/>
              <a:gd name="connsiteX45" fmla="*/ 0 w 11915541"/>
              <a:gd name="connsiteY45" fmla="*/ 6858001 h 6858001"/>
              <a:gd name="connsiteX46" fmla="*/ 0 w 11915541"/>
              <a:gd name="connsiteY46" fmla="*/ 76664 h 6858001"/>
              <a:gd name="connsiteX47" fmla="*/ 286723 w 11915541"/>
              <a:gd name="connsiteY47" fmla="*/ 8689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15541" h="6858001">
                <a:moveTo>
                  <a:pt x="289900" y="0"/>
                </a:moveTo>
                <a:lnTo>
                  <a:pt x="4956408" y="0"/>
                </a:lnTo>
                <a:lnTo>
                  <a:pt x="7146011" y="269060"/>
                </a:lnTo>
                <a:lnTo>
                  <a:pt x="7883888" y="358077"/>
                </a:lnTo>
                <a:lnTo>
                  <a:pt x="8743808" y="388772"/>
                </a:lnTo>
                <a:lnTo>
                  <a:pt x="8846325" y="387158"/>
                </a:lnTo>
                <a:lnTo>
                  <a:pt x="8908081" y="391374"/>
                </a:lnTo>
                <a:lnTo>
                  <a:pt x="8976104" y="394890"/>
                </a:lnTo>
                <a:lnTo>
                  <a:pt x="9041336" y="398298"/>
                </a:lnTo>
                <a:lnTo>
                  <a:pt x="9111961" y="399407"/>
                </a:lnTo>
                <a:lnTo>
                  <a:pt x="9137458" y="411076"/>
                </a:lnTo>
                <a:lnTo>
                  <a:pt x="9439267" y="421615"/>
                </a:lnTo>
                <a:lnTo>
                  <a:pt x="9447565" y="420237"/>
                </a:lnTo>
                <a:cubicBezTo>
                  <a:pt x="9454515" y="418898"/>
                  <a:pt x="9474592" y="414507"/>
                  <a:pt x="9480968" y="413579"/>
                </a:cubicBezTo>
                <a:lnTo>
                  <a:pt x="9485823" y="414668"/>
                </a:lnTo>
                <a:lnTo>
                  <a:pt x="9504040" y="413672"/>
                </a:lnTo>
                <a:lnTo>
                  <a:pt x="9510668" y="420087"/>
                </a:lnTo>
                <a:lnTo>
                  <a:pt x="9572280" y="419684"/>
                </a:lnTo>
                <a:cubicBezTo>
                  <a:pt x="9599152" y="403815"/>
                  <a:pt x="9648610" y="413243"/>
                  <a:pt x="9690102" y="407264"/>
                </a:cubicBezTo>
                <a:lnTo>
                  <a:pt x="9711635" y="410830"/>
                </a:lnTo>
                <a:lnTo>
                  <a:pt x="9828330" y="413906"/>
                </a:lnTo>
                <a:cubicBezTo>
                  <a:pt x="9901450" y="412197"/>
                  <a:pt x="9903487" y="416948"/>
                  <a:pt x="9966913" y="412008"/>
                </a:cubicBezTo>
                <a:cubicBezTo>
                  <a:pt x="10024782" y="416355"/>
                  <a:pt x="10018033" y="414239"/>
                  <a:pt x="10066210" y="412124"/>
                </a:cubicBezTo>
                <a:lnTo>
                  <a:pt x="10165116" y="410209"/>
                </a:lnTo>
                <a:cubicBezTo>
                  <a:pt x="10191560" y="417316"/>
                  <a:pt x="10211518" y="430503"/>
                  <a:pt x="10244876" y="418729"/>
                </a:cubicBezTo>
                <a:cubicBezTo>
                  <a:pt x="10237086" y="432781"/>
                  <a:pt x="10284124" y="415543"/>
                  <a:pt x="10292900" y="427936"/>
                </a:cubicBezTo>
                <a:cubicBezTo>
                  <a:pt x="10297954" y="438166"/>
                  <a:pt x="10313400" y="435319"/>
                  <a:pt x="10326189" y="437758"/>
                </a:cubicBezTo>
                <a:cubicBezTo>
                  <a:pt x="10337091" y="447506"/>
                  <a:pt x="10399279" y="450054"/>
                  <a:pt x="10419820" y="445961"/>
                </a:cubicBezTo>
                <a:cubicBezTo>
                  <a:pt x="10473071" y="447462"/>
                  <a:pt x="10510712" y="446330"/>
                  <a:pt x="10556118" y="452534"/>
                </a:cubicBezTo>
                <a:cubicBezTo>
                  <a:pt x="10574153" y="454056"/>
                  <a:pt x="10608649" y="456182"/>
                  <a:pt x="10617267" y="458327"/>
                </a:cubicBezTo>
                <a:lnTo>
                  <a:pt x="11266201" y="485414"/>
                </a:lnTo>
                <a:cubicBezTo>
                  <a:pt x="11266172" y="486232"/>
                  <a:pt x="11266143" y="487049"/>
                  <a:pt x="11266114" y="487867"/>
                </a:cubicBezTo>
                <a:lnTo>
                  <a:pt x="11294016" y="500627"/>
                </a:lnTo>
                <a:cubicBezTo>
                  <a:pt x="11301071" y="508193"/>
                  <a:pt x="11305249" y="518441"/>
                  <a:pt x="11304892" y="529592"/>
                </a:cubicBezTo>
                <a:lnTo>
                  <a:pt x="11295858" y="788304"/>
                </a:lnTo>
                <a:lnTo>
                  <a:pt x="11881324" y="860190"/>
                </a:lnTo>
                <a:cubicBezTo>
                  <a:pt x="11881227" y="860985"/>
                  <a:pt x="11881128" y="861779"/>
                  <a:pt x="11881031" y="862574"/>
                </a:cubicBezTo>
                <a:lnTo>
                  <a:pt x="11907128" y="877384"/>
                </a:lnTo>
                <a:cubicBezTo>
                  <a:pt x="11913358" y="885357"/>
                  <a:pt x="11916554" y="895698"/>
                  <a:pt x="11915256" y="906533"/>
                </a:cubicBezTo>
                <a:lnTo>
                  <a:pt x="11521832" y="4110709"/>
                </a:lnTo>
                <a:lnTo>
                  <a:pt x="11515825" y="4119564"/>
                </a:lnTo>
                <a:lnTo>
                  <a:pt x="11519210" y="4131712"/>
                </a:lnTo>
                <a:lnTo>
                  <a:pt x="11184463" y="6858000"/>
                </a:lnTo>
                <a:lnTo>
                  <a:pt x="11083854" y="6858000"/>
                </a:lnTo>
                <a:lnTo>
                  <a:pt x="11083854" y="6858001"/>
                </a:lnTo>
                <a:lnTo>
                  <a:pt x="0" y="6858001"/>
                </a:lnTo>
                <a:lnTo>
                  <a:pt x="0" y="76664"/>
                </a:lnTo>
                <a:lnTo>
                  <a:pt x="286723" y="86899"/>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17B1D78-BF12-6BB3-AC45-2B0E9571F189}"/>
              </a:ext>
            </a:extLst>
          </p:cNvPr>
          <p:cNvPicPr>
            <a:picLocks noChangeAspect="1"/>
          </p:cNvPicPr>
          <p:nvPr/>
        </p:nvPicPr>
        <p:blipFill rotWithShape="1">
          <a:blip r:embed="rId3">
            <a:alphaModFix amt="85000"/>
          </a:blip>
          <a:srcRect l="2307"/>
          <a:stretch/>
        </p:blipFill>
        <p:spPr>
          <a:xfrm>
            <a:off x="-5309" y="-2547"/>
            <a:ext cx="11920851" cy="6863842"/>
          </a:xfrm>
          <a:custGeom>
            <a:avLst/>
            <a:gdLst/>
            <a:ahLst/>
            <a:cxnLst/>
            <a:rect l="l" t="t" r="r" b="b"/>
            <a:pathLst>
              <a:path w="11920851" h="6863842">
                <a:moveTo>
                  <a:pt x="93746" y="220"/>
                </a:moveTo>
                <a:cubicBezTo>
                  <a:pt x="149331" y="1296"/>
                  <a:pt x="222869" y="5962"/>
                  <a:pt x="295210" y="5841"/>
                </a:cubicBezTo>
                <a:lnTo>
                  <a:pt x="4961718" y="5841"/>
                </a:lnTo>
                <a:lnTo>
                  <a:pt x="7151321" y="274901"/>
                </a:lnTo>
                <a:lnTo>
                  <a:pt x="7889198" y="363918"/>
                </a:lnTo>
                <a:lnTo>
                  <a:pt x="8749118" y="394613"/>
                </a:lnTo>
                <a:lnTo>
                  <a:pt x="8851635" y="392999"/>
                </a:lnTo>
                <a:lnTo>
                  <a:pt x="8913391" y="397215"/>
                </a:lnTo>
                <a:lnTo>
                  <a:pt x="8981414" y="400731"/>
                </a:lnTo>
                <a:lnTo>
                  <a:pt x="9046646" y="404139"/>
                </a:lnTo>
                <a:lnTo>
                  <a:pt x="9117271" y="405248"/>
                </a:lnTo>
                <a:lnTo>
                  <a:pt x="9142768" y="416917"/>
                </a:lnTo>
                <a:lnTo>
                  <a:pt x="9444577" y="427456"/>
                </a:lnTo>
                <a:lnTo>
                  <a:pt x="9452875" y="426078"/>
                </a:lnTo>
                <a:cubicBezTo>
                  <a:pt x="9459825" y="424739"/>
                  <a:pt x="9479902" y="420348"/>
                  <a:pt x="9486278" y="419420"/>
                </a:cubicBezTo>
                <a:lnTo>
                  <a:pt x="9491133" y="420509"/>
                </a:lnTo>
                <a:lnTo>
                  <a:pt x="9509350" y="419513"/>
                </a:lnTo>
                <a:lnTo>
                  <a:pt x="9515978" y="425928"/>
                </a:lnTo>
                <a:lnTo>
                  <a:pt x="9577590" y="425525"/>
                </a:lnTo>
                <a:cubicBezTo>
                  <a:pt x="9604462" y="409656"/>
                  <a:pt x="9653920" y="419084"/>
                  <a:pt x="9695412" y="413105"/>
                </a:cubicBezTo>
                <a:lnTo>
                  <a:pt x="9716945" y="416671"/>
                </a:lnTo>
                <a:lnTo>
                  <a:pt x="9833640" y="419747"/>
                </a:lnTo>
                <a:cubicBezTo>
                  <a:pt x="9906760" y="418038"/>
                  <a:pt x="9908797" y="422789"/>
                  <a:pt x="9972223" y="417849"/>
                </a:cubicBezTo>
                <a:cubicBezTo>
                  <a:pt x="10030092" y="422196"/>
                  <a:pt x="10023343" y="420080"/>
                  <a:pt x="10071520" y="417965"/>
                </a:cubicBezTo>
                <a:lnTo>
                  <a:pt x="10170426" y="416050"/>
                </a:lnTo>
                <a:cubicBezTo>
                  <a:pt x="10196870" y="423157"/>
                  <a:pt x="10216828" y="436344"/>
                  <a:pt x="10250186" y="424570"/>
                </a:cubicBezTo>
                <a:cubicBezTo>
                  <a:pt x="10242396" y="438622"/>
                  <a:pt x="10289434" y="421384"/>
                  <a:pt x="10298210" y="433777"/>
                </a:cubicBezTo>
                <a:cubicBezTo>
                  <a:pt x="10303264" y="444007"/>
                  <a:pt x="10318710" y="441160"/>
                  <a:pt x="10331499" y="443599"/>
                </a:cubicBezTo>
                <a:cubicBezTo>
                  <a:pt x="10342401" y="453347"/>
                  <a:pt x="10404589" y="455895"/>
                  <a:pt x="10425130" y="451802"/>
                </a:cubicBezTo>
                <a:cubicBezTo>
                  <a:pt x="10478381" y="453303"/>
                  <a:pt x="10516022" y="452171"/>
                  <a:pt x="10561428" y="458375"/>
                </a:cubicBezTo>
                <a:cubicBezTo>
                  <a:pt x="10579463" y="459897"/>
                  <a:pt x="10613959" y="462023"/>
                  <a:pt x="10622577" y="464168"/>
                </a:cubicBezTo>
                <a:lnTo>
                  <a:pt x="11271511" y="491255"/>
                </a:lnTo>
                <a:cubicBezTo>
                  <a:pt x="11271482" y="492073"/>
                  <a:pt x="11271453" y="492890"/>
                  <a:pt x="11271424" y="493708"/>
                </a:cubicBezTo>
                <a:lnTo>
                  <a:pt x="11299326" y="506468"/>
                </a:lnTo>
                <a:cubicBezTo>
                  <a:pt x="11306381" y="514034"/>
                  <a:pt x="11310559" y="524282"/>
                  <a:pt x="11310202" y="535433"/>
                </a:cubicBezTo>
                <a:lnTo>
                  <a:pt x="11301168" y="794145"/>
                </a:lnTo>
                <a:lnTo>
                  <a:pt x="11886634" y="866031"/>
                </a:lnTo>
                <a:cubicBezTo>
                  <a:pt x="11886537" y="866826"/>
                  <a:pt x="11886438" y="867620"/>
                  <a:pt x="11886341" y="868415"/>
                </a:cubicBezTo>
                <a:lnTo>
                  <a:pt x="11912438" y="883225"/>
                </a:lnTo>
                <a:cubicBezTo>
                  <a:pt x="11918668" y="891198"/>
                  <a:pt x="11921864" y="901539"/>
                  <a:pt x="11920566" y="912374"/>
                </a:cubicBezTo>
                <a:lnTo>
                  <a:pt x="11527142" y="4116550"/>
                </a:lnTo>
                <a:lnTo>
                  <a:pt x="11521135" y="4125405"/>
                </a:lnTo>
                <a:lnTo>
                  <a:pt x="11524520" y="4137553"/>
                </a:lnTo>
                <a:lnTo>
                  <a:pt x="11189773" y="6863841"/>
                </a:lnTo>
                <a:lnTo>
                  <a:pt x="11089164" y="6863841"/>
                </a:lnTo>
                <a:lnTo>
                  <a:pt x="11089164" y="6863842"/>
                </a:lnTo>
                <a:lnTo>
                  <a:pt x="5310" y="6863842"/>
                </a:lnTo>
                <a:lnTo>
                  <a:pt x="5310" y="82505"/>
                </a:lnTo>
                <a:lnTo>
                  <a:pt x="0" y="16141"/>
                </a:lnTo>
                <a:cubicBezTo>
                  <a:pt x="530" y="1658"/>
                  <a:pt x="38161" y="-856"/>
                  <a:pt x="93746" y="220"/>
                </a:cubicBezTo>
                <a:close/>
              </a:path>
            </a:pathLst>
          </a:custGeom>
        </p:spPr>
      </p:pic>
      <p:sp>
        <p:nvSpPr>
          <p:cNvPr id="16" name="Rectangle 8">
            <a:extLst>
              <a:ext uri="{FF2B5EF4-FFF2-40B4-BE49-F238E27FC236}">
                <a16:creationId xmlns:a16="http://schemas.microsoft.com/office/drawing/2014/main" id="{E768A620-6CE7-44E7-BB7E-5C93F026D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097" y="3077"/>
            <a:ext cx="6289954" cy="221524"/>
          </a:xfrm>
          <a:custGeom>
            <a:avLst/>
            <a:gdLst>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4810804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6295048"/>
              <a:gd name="connsiteY0" fmla="*/ 0 h 272502"/>
              <a:gd name="connsiteX1" fmla="*/ 4810804 w 6295048"/>
              <a:gd name="connsiteY1" fmla="*/ 0 h 272502"/>
              <a:gd name="connsiteX2" fmla="*/ 6295048 w 6295048"/>
              <a:gd name="connsiteY2" fmla="*/ 206241 h 272502"/>
              <a:gd name="connsiteX3" fmla="*/ 0 w 6295048"/>
              <a:gd name="connsiteY3" fmla="*/ 272502 h 272502"/>
              <a:gd name="connsiteX4" fmla="*/ 0 w 6295048"/>
              <a:gd name="connsiteY4" fmla="*/ 0 h 272502"/>
              <a:gd name="connsiteX0" fmla="*/ 0 w 6295048"/>
              <a:gd name="connsiteY0" fmla="*/ 0 h 206241"/>
              <a:gd name="connsiteX1" fmla="*/ 4810804 w 6295048"/>
              <a:gd name="connsiteY1" fmla="*/ 0 h 206241"/>
              <a:gd name="connsiteX2" fmla="*/ 6295048 w 6295048"/>
              <a:gd name="connsiteY2" fmla="*/ 206241 h 206241"/>
              <a:gd name="connsiteX3" fmla="*/ 2451653 w 6295048"/>
              <a:gd name="connsiteY3" fmla="*/ 100224 h 206241"/>
              <a:gd name="connsiteX4" fmla="*/ 0 w 6295048"/>
              <a:gd name="connsiteY4" fmla="*/ 0 h 206241"/>
              <a:gd name="connsiteX0" fmla="*/ 0 w 6295048"/>
              <a:gd name="connsiteY0" fmla="*/ 0 h 206241"/>
              <a:gd name="connsiteX1" fmla="*/ 4810804 w 6295048"/>
              <a:gd name="connsiteY1" fmla="*/ 0 h 206241"/>
              <a:gd name="connsiteX2" fmla="*/ 6295048 w 6295048"/>
              <a:gd name="connsiteY2" fmla="*/ 206241 h 206241"/>
              <a:gd name="connsiteX3" fmla="*/ 2458687 w 6295048"/>
              <a:gd name="connsiteY3" fmla="*/ 72088 h 206241"/>
              <a:gd name="connsiteX4" fmla="*/ 0 w 6295048"/>
              <a:gd name="connsiteY4" fmla="*/ 0 h 206241"/>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72088 h 216430"/>
              <a:gd name="connsiteX4" fmla="*/ 0 w 6274671"/>
              <a:gd name="connsiteY4" fmla="*/ 0 h 216430"/>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612132 w 6274671"/>
              <a:gd name="connsiteY1" fmla="*/ 5094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571379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9954"/>
              <a:gd name="connsiteY0" fmla="*/ 0 h 221524"/>
              <a:gd name="connsiteX1" fmla="*/ 4571379 w 6289954"/>
              <a:gd name="connsiteY1" fmla="*/ 0 h 221524"/>
              <a:gd name="connsiteX2" fmla="*/ 6289954 w 6289954"/>
              <a:gd name="connsiteY2" fmla="*/ 221524 h 221524"/>
              <a:gd name="connsiteX3" fmla="*/ 2458687 w 6289954"/>
              <a:gd name="connsiteY3" fmla="*/ 82276 h 221524"/>
              <a:gd name="connsiteX4" fmla="*/ 0 w 6289954"/>
              <a:gd name="connsiteY4" fmla="*/ 0 h 221524"/>
              <a:gd name="connsiteX0" fmla="*/ 0 w 6289954"/>
              <a:gd name="connsiteY0" fmla="*/ 0 h 221524"/>
              <a:gd name="connsiteX1" fmla="*/ 4571379 w 6289954"/>
              <a:gd name="connsiteY1" fmla="*/ 0 h 221524"/>
              <a:gd name="connsiteX2" fmla="*/ 6289954 w 6289954"/>
              <a:gd name="connsiteY2" fmla="*/ 221524 h 221524"/>
              <a:gd name="connsiteX3" fmla="*/ 2443404 w 6289954"/>
              <a:gd name="connsiteY3" fmla="*/ 92464 h 221524"/>
              <a:gd name="connsiteX4" fmla="*/ 0 w 6289954"/>
              <a:gd name="connsiteY4" fmla="*/ 0 h 22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54" h="221524">
                <a:moveTo>
                  <a:pt x="0" y="0"/>
                </a:moveTo>
                <a:lnTo>
                  <a:pt x="4571379" y="0"/>
                </a:lnTo>
                <a:lnTo>
                  <a:pt x="6289954" y="221524"/>
                </a:lnTo>
                <a:lnTo>
                  <a:pt x="2443404" y="92464"/>
                </a:lnTo>
                <a:lnTo>
                  <a:pt x="0" y="0"/>
                </a:lnTo>
                <a:close/>
              </a:path>
            </a:pathLst>
          </a:custGeom>
          <a:solidFill>
            <a:srgbClr val="0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7F0D383-07EE-46D8-BEE1-891DE331EE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F4CD96CC-B12E-4912-A810-33EAE19E3E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868959C5-51E4-4802-94D4-A5E4067BC7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FE9E51-D9D9-4518-8B87-5546096316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048BEEA7-7F13-47B3-A60F-696B3FBF1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grpSp>
      <p:sp>
        <p:nvSpPr>
          <p:cNvPr id="24" name="Freeform: Shape 23">
            <a:extLst>
              <a:ext uri="{FF2B5EF4-FFF2-40B4-BE49-F238E27FC236}">
                <a16:creationId xmlns:a16="http://schemas.microsoft.com/office/drawing/2014/main" id="{8A44F1B7-43FD-4719-BD2E-06324ADB9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445" y="792471"/>
            <a:ext cx="701097" cy="5785351"/>
          </a:xfrm>
          <a:custGeom>
            <a:avLst/>
            <a:gdLst>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92875 w 741850"/>
              <a:gd name="connsiteY4" fmla="*/ 17707 h 6091000"/>
              <a:gd name="connsiteX5" fmla="*/ 707633 w 741850"/>
              <a:gd name="connsiteY5" fmla="*/ 93190 h 6091000"/>
              <a:gd name="connsiteX6" fmla="*/ 707340 w 741850"/>
              <a:gd name="connsiteY6" fmla="*/ 95574 h 6091000"/>
              <a:gd name="connsiteX7" fmla="*/ 733437 w 741850"/>
              <a:gd name="connsiteY7" fmla="*/ 110384 h 6091000"/>
              <a:gd name="connsiteX8" fmla="*/ 741565 w 741850"/>
              <a:gd name="connsiteY8" fmla="*/ 139533 h 6091000"/>
              <a:gd name="connsiteX9" fmla="*/ 348141 w 741850"/>
              <a:gd name="connsiteY9" fmla="*/ 3343709 h 6091000"/>
              <a:gd name="connsiteX10" fmla="*/ 342134 w 741850"/>
              <a:gd name="connsiteY10" fmla="*/ 3352564 h 6091000"/>
              <a:gd name="connsiteX11" fmla="*/ 345519 w 741850"/>
              <a:gd name="connsiteY11" fmla="*/ 3364712 h 6091000"/>
              <a:gd name="connsiteX12" fmla="*/ 10772 w 741850"/>
              <a:gd name="connsiteY12" fmla="*/ 6091000 h 6091000"/>
              <a:gd name="connsiteX13" fmla="*/ 0 w 741850"/>
              <a:gd name="connsiteY13" fmla="*/ 6091000 h 6091000"/>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707633 w 741850"/>
              <a:gd name="connsiteY4" fmla="*/ 93190 h 6091000"/>
              <a:gd name="connsiteX5" fmla="*/ 707340 w 741850"/>
              <a:gd name="connsiteY5" fmla="*/ 95574 h 6091000"/>
              <a:gd name="connsiteX6" fmla="*/ 733437 w 741850"/>
              <a:gd name="connsiteY6" fmla="*/ 110384 h 6091000"/>
              <a:gd name="connsiteX7" fmla="*/ 741565 w 741850"/>
              <a:gd name="connsiteY7" fmla="*/ 139533 h 6091000"/>
              <a:gd name="connsiteX8" fmla="*/ 348141 w 741850"/>
              <a:gd name="connsiteY8" fmla="*/ 3343709 h 6091000"/>
              <a:gd name="connsiteX9" fmla="*/ 342134 w 741850"/>
              <a:gd name="connsiteY9" fmla="*/ 3352564 h 6091000"/>
              <a:gd name="connsiteX10" fmla="*/ 345519 w 741850"/>
              <a:gd name="connsiteY10" fmla="*/ 3364712 h 6091000"/>
              <a:gd name="connsiteX11" fmla="*/ 10772 w 741850"/>
              <a:gd name="connsiteY11" fmla="*/ 6091000 h 6091000"/>
              <a:gd name="connsiteX12" fmla="*/ 0 w 741850"/>
              <a:gd name="connsiteY12" fmla="*/ 6091000 h 6091000"/>
              <a:gd name="connsiteX13" fmla="*/ 0 w 741850"/>
              <a:gd name="connsiteY13" fmla="*/ 0 h 6091000"/>
              <a:gd name="connsiteX0" fmla="*/ 0 w 741850"/>
              <a:gd name="connsiteY0" fmla="*/ 0 h 6091000"/>
              <a:gd name="connsiteX1" fmla="*/ 5334 w 741850"/>
              <a:gd name="connsiteY1" fmla="*/ 1449 h 6091000"/>
              <a:gd name="connsiteX2" fmla="*/ 40624 w 741850"/>
              <a:gd name="connsiteY2" fmla="*/ 2554 h 6091000"/>
              <a:gd name="connsiteX3" fmla="*/ 707633 w 741850"/>
              <a:gd name="connsiteY3" fmla="*/ 93190 h 6091000"/>
              <a:gd name="connsiteX4" fmla="*/ 707340 w 741850"/>
              <a:gd name="connsiteY4" fmla="*/ 95574 h 6091000"/>
              <a:gd name="connsiteX5" fmla="*/ 733437 w 741850"/>
              <a:gd name="connsiteY5" fmla="*/ 110384 h 6091000"/>
              <a:gd name="connsiteX6" fmla="*/ 741565 w 741850"/>
              <a:gd name="connsiteY6" fmla="*/ 139533 h 6091000"/>
              <a:gd name="connsiteX7" fmla="*/ 348141 w 741850"/>
              <a:gd name="connsiteY7" fmla="*/ 3343709 h 6091000"/>
              <a:gd name="connsiteX8" fmla="*/ 342134 w 741850"/>
              <a:gd name="connsiteY8" fmla="*/ 3352564 h 6091000"/>
              <a:gd name="connsiteX9" fmla="*/ 345519 w 741850"/>
              <a:gd name="connsiteY9" fmla="*/ 3364712 h 6091000"/>
              <a:gd name="connsiteX10" fmla="*/ 10772 w 741850"/>
              <a:gd name="connsiteY10" fmla="*/ 6091000 h 6091000"/>
              <a:gd name="connsiteX11" fmla="*/ 0 w 741850"/>
              <a:gd name="connsiteY11" fmla="*/ 6091000 h 6091000"/>
              <a:gd name="connsiteX12" fmla="*/ 0 w 741850"/>
              <a:gd name="connsiteY12" fmla="*/ 0 h 6091000"/>
              <a:gd name="connsiteX0" fmla="*/ 0 w 741850"/>
              <a:gd name="connsiteY0" fmla="*/ 0 h 6091000"/>
              <a:gd name="connsiteX1" fmla="*/ 5334 w 741850"/>
              <a:gd name="connsiteY1" fmla="*/ 1449 h 6091000"/>
              <a:gd name="connsiteX2" fmla="*/ 707633 w 741850"/>
              <a:gd name="connsiteY2" fmla="*/ 93190 h 6091000"/>
              <a:gd name="connsiteX3" fmla="*/ 707340 w 741850"/>
              <a:gd name="connsiteY3" fmla="*/ 95574 h 6091000"/>
              <a:gd name="connsiteX4" fmla="*/ 733437 w 741850"/>
              <a:gd name="connsiteY4" fmla="*/ 110384 h 6091000"/>
              <a:gd name="connsiteX5" fmla="*/ 741565 w 741850"/>
              <a:gd name="connsiteY5" fmla="*/ 139533 h 6091000"/>
              <a:gd name="connsiteX6" fmla="*/ 348141 w 741850"/>
              <a:gd name="connsiteY6" fmla="*/ 3343709 h 6091000"/>
              <a:gd name="connsiteX7" fmla="*/ 342134 w 741850"/>
              <a:gd name="connsiteY7" fmla="*/ 3352564 h 6091000"/>
              <a:gd name="connsiteX8" fmla="*/ 345519 w 741850"/>
              <a:gd name="connsiteY8" fmla="*/ 3364712 h 6091000"/>
              <a:gd name="connsiteX9" fmla="*/ 10772 w 741850"/>
              <a:gd name="connsiteY9" fmla="*/ 6091000 h 6091000"/>
              <a:gd name="connsiteX10" fmla="*/ 0 w 741850"/>
              <a:gd name="connsiteY10" fmla="*/ 6091000 h 6091000"/>
              <a:gd name="connsiteX11" fmla="*/ 0 w 741850"/>
              <a:gd name="connsiteY11" fmla="*/ 0 h 6091000"/>
              <a:gd name="connsiteX0" fmla="*/ 239425 w 741850"/>
              <a:gd name="connsiteY0" fmla="*/ 24022 h 6089551"/>
              <a:gd name="connsiteX1" fmla="*/ 5334 w 741850"/>
              <a:gd name="connsiteY1" fmla="*/ 0 h 6089551"/>
              <a:gd name="connsiteX2" fmla="*/ 707633 w 741850"/>
              <a:gd name="connsiteY2" fmla="*/ 91741 h 6089551"/>
              <a:gd name="connsiteX3" fmla="*/ 707340 w 741850"/>
              <a:gd name="connsiteY3" fmla="*/ 94125 h 6089551"/>
              <a:gd name="connsiteX4" fmla="*/ 733437 w 741850"/>
              <a:gd name="connsiteY4" fmla="*/ 108935 h 6089551"/>
              <a:gd name="connsiteX5" fmla="*/ 741565 w 741850"/>
              <a:gd name="connsiteY5" fmla="*/ 138084 h 6089551"/>
              <a:gd name="connsiteX6" fmla="*/ 348141 w 741850"/>
              <a:gd name="connsiteY6" fmla="*/ 3342260 h 6089551"/>
              <a:gd name="connsiteX7" fmla="*/ 342134 w 741850"/>
              <a:gd name="connsiteY7" fmla="*/ 3351115 h 6089551"/>
              <a:gd name="connsiteX8" fmla="*/ 345519 w 741850"/>
              <a:gd name="connsiteY8" fmla="*/ 3363263 h 6089551"/>
              <a:gd name="connsiteX9" fmla="*/ 10772 w 741850"/>
              <a:gd name="connsiteY9" fmla="*/ 6089551 h 6089551"/>
              <a:gd name="connsiteX10" fmla="*/ 0 w 741850"/>
              <a:gd name="connsiteY10" fmla="*/ 6089551 h 6089551"/>
              <a:gd name="connsiteX11" fmla="*/ 239425 w 741850"/>
              <a:gd name="connsiteY11" fmla="*/ 24022 h 6089551"/>
              <a:gd name="connsiteX0" fmla="*/ 239425 w 741850"/>
              <a:gd name="connsiteY0" fmla="*/ 0 h 6065529"/>
              <a:gd name="connsiteX1" fmla="*/ 707633 w 741850"/>
              <a:gd name="connsiteY1" fmla="*/ 67719 h 6065529"/>
              <a:gd name="connsiteX2" fmla="*/ 707340 w 741850"/>
              <a:gd name="connsiteY2" fmla="*/ 70103 h 6065529"/>
              <a:gd name="connsiteX3" fmla="*/ 733437 w 741850"/>
              <a:gd name="connsiteY3" fmla="*/ 84913 h 6065529"/>
              <a:gd name="connsiteX4" fmla="*/ 741565 w 741850"/>
              <a:gd name="connsiteY4" fmla="*/ 114062 h 6065529"/>
              <a:gd name="connsiteX5" fmla="*/ 348141 w 741850"/>
              <a:gd name="connsiteY5" fmla="*/ 3318238 h 6065529"/>
              <a:gd name="connsiteX6" fmla="*/ 342134 w 741850"/>
              <a:gd name="connsiteY6" fmla="*/ 3327093 h 6065529"/>
              <a:gd name="connsiteX7" fmla="*/ 345519 w 741850"/>
              <a:gd name="connsiteY7" fmla="*/ 3339241 h 6065529"/>
              <a:gd name="connsiteX8" fmla="*/ 10772 w 741850"/>
              <a:gd name="connsiteY8" fmla="*/ 6065529 h 6065529"/>
              <a:gd name="connsiteX9" fmla="*/ 0 w 741850"/>
              <a:gd name="connsiteY9" fmla="*/ 6065529 h 6065529"/>
              <a:gd name="connsiteX10" fmla="*/ 239425 w 741850"/>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45264 w 731078"/>
              <a:gd name="connsiteY9" fmla="*/ 5647809 h 6065529"/>
              <a:gd name="connsiteX10" fmla="*/ 228653 w 731078"/>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29981 w 731078"/>
              <a:gd name="connsiteY9" fmla="*/ 5647809 h 6065529"/>
              <a:gd name="connsiteX10" fmla="*/ 228653 w 731078"/>
              <a:gd name="connsiteY10" fmla="*/ 0 h 6065529"/>
              <a:gd name="connsiteX0" fmla="*/ 198672 w 701097"/>
              <a:gd name="connsiteY0" fmla="*/ 0 h 5785351"/>
              <a:gd name="connsiteX1" fmla="*/ 666880 w 701097"/>
              <a:gd name="connsiteY1" fmla="*/ 67719 h 5785351"/>
              <a:gd name="connsiteX2" fmla="*/ 666587 w 701097"/>
              <a:gd name="connsiteY2" fmla="*/ 70103 h 5785351"/>
              <a:gd name="connsiteX3" fmla="*/ 692684 w 701097"/>
              <a:gd name="connsiteY3" fmla="*/ 84913 h 5785351"/>
              <a:gd name="connsiteX4" fmla="*/ 700812 w 701097"/>
              <a:gd name="connsiteY4" fmla="*/ 114062 h 5785351"/>
              <a:gd name="connsiteX5" fmla="*/ 307388 w 701097"/>
              <a:gd name="connsiteY5" fmla="*/ 3318238 h 5785351"/>
              <a:gd name="connsiteX6" fmla="*/ 301381 w 701097"/>
              <a:gd name="connsiteY6" fmla="*/ 3327093 h 5785351"/>
              <a:gd name="connsiteX7" fmla="*/ 304766 w 701097"/>
              <a:gd name="connsiteY7" fmla="*/ 3339241 h 5785351"/>
              <a:gd name="connsiteX8" fmla="*/ 5678 w 701097"/>
              <a:gd name="connsiteY8" fmla="*/ 5785351 h 5785351"/>
              <a:gd name="connsiteX9" fmla="*/ 0 w 701097"/>
              <a:gd name="connsiteY9" fmla="*/ 5647809 h 5785351"/>
              <a:gd name="connsiteX10" fmla="*/ 198672 w 701097"/>
              <a:gd name="connsiteY10" fmla="*/ 0 h 57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97" h="5785351">
                <a:moveTo>
                  <a:pt x="198672" y="0"/>
                </a:moveTo>
                <a:lnTo>
                  <a:pt x="666880" y="67719"/>
                </a:lnTo>
                <a:cubicBezTo>
                  <a:pt x="666783" y="68514"/>
                  <a:pt x="666684" y="69308"/>
                  <a:pt x="666587" y="70103"/>
                </a:cubicBezTo>
                <a:lnTo>
                  <a:pt x="692684" y="84913"/>
                </a:lnTo>
                <a:cubicBezTo>
                  <a:pt x="698914" y="92886"/>
                  <a:pt x="702110" y="103227"/>
                  <a:pt x="700812" y="114062"/>
                </a:cubicBezTo>
                <a:lnTo>
                  <a:pt x="307388" y="3318238"/>
                </a:lnTo>
                <a:lnTo>
                  <a:pt x="301381" y="3327093"/>
                </a:lnTo>
                <a:lnTo>
                  <a:pt x="304766" y="3339241"/>
                </a:lnTo>
                <a:lnTo>
                  <a:pt x="5678" y="5785351"/>
                </a:lnTo>
                <a:lnTo>
                  <a:pt x="0" y="5647809"/>
                </a:lnTo>
                <a:lnTo>
                  <a:pt x="198672" y="0"/>
                </a:lnTo>
                <a:close/>
              </a:path>
            </a:pathLst>
          </a:custGeom>
          <a:solidFill>
            <a:srgbClr val="000000">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110CC4E-7424-4E04-842E-3AC4006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3"/>
            <a:ext cx="11428519" cy="6858000"/>
          </a:xfrm>
          <a:custGeom>
            <a:avLst/>
            <a:gdLst>
              <a:gd name="connsiteX0" fmla="*/ 0 w 11428519"/>
              <a:gd name="connsiteY0" fmla="*/ 0 h 6858000"/>
              <a:gd name="connsiteX1" fmla="*/ 454478 w 11428519"/>
              <a:gd name="connsiteY1" fmla="*/ 0 h 6858000"/>
              <a:gd name="connsiteX2" fmla="*/ 11428519 w 11428519"/>
              <a:gd name="connsiteY2" fmla="*/ 389763 h 6858000"/>
              <a:gd name="connsiteX3" fmla="*/ 11202642 w 11428519"/>
              <a:gd name="connsiteY3" fmla="*/ 6858000 h 6858000"/>
              <a:gd name="connsiteX4" fmla="*/ 11083854 w 11428519"/>
              <a:gd name="connsiteY4" fmla="*/ 6858000 h 6858000"/>
              <a:gd name="connsiteX5" fmla="*/ 11188900 w 11428519"/>
              <a:gd name="connsiteY5" fmla="*/ 3849916 h 6858000"/>
              <a:gd name="connsiteX6" fmla="*/ 11184368 w 11428519"/>
              <a:gd name="connsiteY6" fmla="*/ 3837845 h 6858000"/>
              <a:gd name="connsiteX7" fmla="*/ 11189699 w 11428519"/>
              <a:gd name="connsiteY7" fmla="*/ 3828290 h 6858000"/>
              <a:gd name="connsiteX8" fmla="*/ 11304892 w 11428519"/>
              <a:gd name="connsiteY8" fmla="*/ 529592 h 6858000"/>
              <a:gd name="connsiteX9" fmla="*/ 11294016 w 11428519"/>
              <a:gd name="connsiteY9" fmla="*/ 500627 h 6858000"/>
              <a:gd name="connsiteX10" fmla="*/ 11266114 w 11428519"/>
              <a:gd name="connsiteY10" fmla="*/ 487867 h 6858000"/>
              <a:gd name="connsiteX11" fmla="*/ 11266201 w 11428519"/>
              <a:gd name="connsiteY11" fmla="*/ 485414 h 6858000"/>
              <a:gd name="connsiteX12" fmla="*/ 10617267 w 11428519"/>
              <a:gd name="connsiteY12" fmla="*/ 458327 h 6858000"/>
              <a:gd name="connsiteX13" fmla="*/ 10556118 w 11428519"/>
              <a:gd name="connsiteY13" fmla="*/ 452534 h 6858000"/>
              <a:gd name="connsiteX14" fmla="*/ 10419820 w 11428519"/>
              <a:gd name="connsiteY14" fmla="*/ 445961 h 6858000"/>
              <a:gd name="connsiteX15" fmla="*/ 10326189 w 11428519"/>
              <a:gd name="connsiteY15" fmla="*/ 437758 h 6858000"/>
              <a:gd name="connsiteX16" fmla="*/ 10292900 w 11428519"/>
              <a:gd name="connsiteY16" fmla="*/ 427936 h 6858000"/>
              <a:gd name="connsiteX17" fmla="*/ 10244876 w 11428519"/>
              <a:gd name="connsiteY17" fmla="*/ 418729 h 6858000"/>
              <a:gd name="connsiteX18" fmla="*/ 10165116 w 11428519"/>
              <a:gd name="connsiteY18" fmla="*/ 410209 h 6858000"/>
              <a:gd name="connsiteX19" fmla="*/ 10066210 w 11428519"/>
              <a:gd name="connsiteY19" fmla="*/ 412124 h 6858000"/>
              <a:gd name="connsiteX20" fmla="*/ 9966913 w 11428519"/>
              <a:gd name="connsiteY20" fmla="*/ 412008 h 6858000"/>
              <a:gd name="connsiteX21" fmla="*/ 9828330 w 11428519"/>
              <a:gd name="connsiteY21" fmla="*/ 413906 h 6858000"/>
              <a:gd name="connsiteX22" fmla="*/ 9711635 w 11428519"/>
              <a:gd name="connsiteY22" fmla="*/ 410830 h 6858000"/>
              <a:gd name="connsiteX23" fmla="*/ 9690102 w 11428519"/>
              <a:gd name="connsiteY23" fmla="*/ 407264 h 6858000"/>
              <a:gd name="connsiteX24" fmla="*/ 9572280 w 11428519"/>
              <a:gd name="connsiteY24" fmla="*/ 419684 h 6858000"/>
              <a:gd name="connsiteX25" fmla="*/ 9510668 w 11428519"/>
              <a:gd name="connsiteY25" fmla="*/ 420087 h 6858000"/>
              <a:gd name="connsiteX26" fmla="*/ 9504040 w 11428519"/>
              <a:gd name="connsiteY26" fmla="*/ 413672 h 6858000"/>
              <a:gd name="connsiteX27" fmla="*/ 9485823 w 11428519"/>
              <a:gd name="connsiteY27" fmla="*/ 414668 h 6858000"/>
              <a:gd name="connsiteX28" fmla="*/ 9480968 w 11428519"/>
              <a:gd name="connsiteY28" fmla="*/ 413579 h 6858000"/>
              <a:gd name="connsiteX29" fmla="*/ 9447565 w 11428519"/>
              <a:gd name="connsiteY29" fmla="*/ 420237 h 6858000"/>
              <a:gd name="connsiteX30" fmla="*/ 9439267 w 11428519"/>
              <a:gd name="connsiteY30" fmla="*/ 421615 h 6858000"/>
              <a:gd name="connsiteX31" fmla="*/ 9137458 w 11428519"/>
              <a:gd name="connsiteY31" fmla="*/ 411076 h 6858000"/>
              <a:gd name="connsiteX32" fmla="*/ 9111961 w 11428519"/>
              <a:gd name="connsiteY32" fmla="*/ 399407 h 6858000"/>
              <a:gd name="connsiteX33" fmla="*/ 9041336 w 11428519"/>
              <a:gd name="connsiteY33" fmla="*/ 398298 h 6858000"/>
              <a:gd name="connsiteX34" fmla="*/ 8976104 w 11428519"/>
              <a:gd name="connsiteY34" fmla="*/ 394890 h 6858000"/>
              <a:gd name="connsiteX35" fmla="*/ 8908081 w 11428519"/>
              <a:gd name="connsiteY35" fmla="*/ 391374 h 6858000"/>
              <a:gd name="connsiteX36" fmla="*/ 8846325 w 11428519"/>
              <a:gd name="connsiteY36" fmla="*/ 387158 h 6858000"/>
              <a:gd name="connsiteX37" fmla="*/ 8743808 w 11428519"/>
              <a:gd name="connsiteY37" fmla="*/ 388772 h 6858000"/>
              <a:gd name="connsiteX38" fmla="*/ 0 w 11428519"/>
              <a:gd name="connsiteY38" fmla="*/ 76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428519" h="6858000">
                <a:moveTo>
                  <a:pt x="0" y="0"/>
                </a:moveTo>
                <a:lnTo>
                  <a:pt x="454478" y="0"/>
                </a:lnTo>
                <a:lnTo>
                  <a:pt x="11428519" y="389763"/>
                </a:lnTo>
                <a:lnTo>
                  <a:pt x="11202642" y="6858000"/>
                </a:lnTo>
                <a:lnTo>
                  <a:pt x="11083854" y="6858000"/>
                </a:lnTo>
                <a:lnTo>
                  <a:pt x="11188900" y="3849916"/>
                </a:lnTo>
                <a:lnTo>
                  <a:pt x="11184368" y="3837845"/>
                </a:lnTo>
                <a:lnTo>
                  <a:pt x="11189699" y="3828290"/>
                </a:lnTo>
                <a:lnTo>
                  <a:pt x="11304892" y="529592"/>
                </a:lnTo>
                <a:cubicBezTo>
                  <a:pt x="11305249" y="518441"/>
                  <a:pt x="11301071" y="508193"/>
                  <a:pt x="11294016" y="500627"/>
                </a:cubicBezTo>
                <a:lnTo>
                  <a:pt x="11266114" y="487867"/>
                </a:lnTo>
                <a:cubicBezTo>
                  <a:pt x="11266143" y="487049"/>
                  <a:pt x="11266172" y="486232"/>
                  <a:pt x="11266201" y="485414"/>
                </a:cubicBezTo>
                <a:lnTo>
                  <a:pt x="10617267" y="458327"/>
                </a:lnTo>
                <a:cubicBezTo>
                  <a:pt x="10608649" y="456182"/>
                  <a:pt x="10574153" y="454056"/>
                  <a:pt x="10556118" y="452534"/>
                </a:cubicBezTo>
                <a:cubicBezTo>
                  <a:pt x="10510712" y="446330"/>
                  <a:pt x="10473071" y="447462"/>
                  <a:pt x="10419820" y="445961"/>
                </a:cubicBezTo>
                <a:cubicBezTo>
                  <a:pt x="10399279" y="450054"/>
                  <a:pt x="10337091" y="447506"/>
                  <a:pt x="10326189" y="437758"/>
                </a:cubicBezTo>
                <a:cubicBezTo>
                  <a:pt x="10313400" y="435319"/>
                  <a:pt x="10297954" y="438166"/>
                  <a:pt x="10292900" y="427936"/>
                </a:cubicBezTo>
                <a:cubicBezTo>
                  <a:pt x="10284124" y="415543"/>
                  <a:pt x="10237086" y="432781"/>
                  <a:pt x="10244876" y="418729"/>
                </a:cubicBezTo>
                <a:cubicBezTo>
                  <a:pt x="10211518" y="430503"/>
                  <a:pt x="10191560" y="417316"/>
                  <a:pt x="10165116" y="410209"/>
                </a:cubicBezTo>
                <a:lnTo>
                  <a:pt x="10066210" y="412124"/>
                </a:lnTo>
                <a:cubicBezTo>
                  <a:pt x="10018033" y="414239"/>
                  <a:pt x="10024782" y="416355"/>
                  <a:pt x="9966913" y="412008"/>
                </a:cubicBezTo>
                <a:cubicBezTo>
                  <a:pt x="9903487" y="416948"/>
                  <a:pt x="9901450" y="412197"/>
                  <a:pt x="9828330" y="413906"/>
                </a:cubicBezTo>
                <a:lnTo>
                  <a:pt x="9711635" y="410830"/>
                </a:lnTo>
                <a:lnTo>
                  <a:pt x="9690102" y="407264"/>
                </a:lnTo>
                <a:cubicBezTo>
                  <a:pt x="9648610" y="413243"/>
                  <a:pt x="9599152" y="403815"/>
                  <a:pt x="9572280" y="419684"/>
                </a:cubicBezTo>
                <a:lnTo>
                  <a:pt x="9510668" y="420087"/>
                </a:lnTo>
                <a:lnTo>
                  <a:pt x="9504040" y="413672"/>
                </a:lnTo>
                <a:lnTo>
                  <a:pt x="9485823" y="414668"/>
                </a:lnTo>
                <a:lnTo>
                  <a:pt x="9480968" y="413579"/>
                </a:lnTo>
                <a:cubicBezTo>
                  <a:pt x="9474592" y="414507"/>
                  <a:pt x="9454515" y="418898"/>
                  <a:pt x="9447565" y="420237"/>
                </a:cubicBezTo>
                <a:lnTo>
                  <a:pt x="9439267" y="421615"/>
                </a:lnTo>
                <a:lnTo>
                  <a:pt x="9137458" y="411076"/>
                </a:lnTo>
                <a:lnTo>
                  <a:pt x="9111961" y="399407"/>
                </a:lnTo>
                <a:lnTo>
                  <a:pt x="9041336" y="398298"/>
                </a:lnTo>
                <a:lnTo>
                  <a:pt x="8976104" y="394890"/>
                </a:lnTo>
                <a:lnTo>
                  <a:pt x="8908081" y="391374"/>
                </a:lnTo>
                <a:lnTo>
                  <a:pt x="8846325" y="387158"/>
                </a:lnTo>
                <a:lnTo>
                  <a:pt x="8743808" y="388772"/>
                </a:lnTo>
                <a:lnTo>
                  <a:pt x="0" y="7666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C69B4C8-1FE5-B1FA-AFE5-27248907749F}"/>
              </a:ext>
            </a:extLst>
          </p:cNvPr>
          <p:cNvSpPr>
            <a:spLocks noGrp="1"/>
          </p:cNvSpPr>
          <p:nvPr>
            <p:ph type="subTitle" idx="1"/>
          </p:nvPr>
        </p:nvSpPr>
        <p:spPr>
          <a:xfrm>
            <a:off x="699915" y="5255663"/>
            <a:ext cx="5694061" cy="916537"/>
          </a:xfrm>
        </p:spPr>
        <p:txBody>
          <a:bodyPr>
            <a:normAutofit/>
          </a:bodyPr>
          <a:lstStyle/>
          <a:p>
            <a:pPr>
              <a:lnSpc>
                <a:spcPct val="110000"/>
              </a:lnSpc>
            </a:pPr>
            <a:r>
              <a:rPr lang="en-US" sz="1100" dirty="0">
                <a:ln>
                  <a:solidFill>
                    <a:schemeClr val="bg1"/>
                  </a:solidFill>
                </a:ln>
                <a:solidFill>
                  <a:schemeClr val="bg1"/>
                </a:solidFill>
                <a:effectLst>
                  <a:outerShdw blurRad="50800" dist="38100" dir="2700000" algn="tl" rotWithShape="0">
                    <a:prstClr val="black">
                      <a:alpha val="40000"/>
                    </a:prstClr>
                  </a:outerShdw>
                </a:effectLst>
              </a:rPr>
              <a:t>Alex Kimball</a:t>
            </a:r>
          </a:p>
          <a:p>
            <a:pPr>
              <a:lnSpc>
                <a:spcPct val="110000"/>
              </a:lnSpc>
            </a:pPr>
            <a:r>
              <a:rPr lang="en-US" sz="1100" dirty="0">
                <a:ln>
                  <a:solidFill>
                    <a:schemeClr val="bg1"/>
                  </a:solidFill>
                </a:ln>
                <a:solidFill>
                  <a:schemeClr val="bg1"/>
                </a:solidFill>
                <a:effectLst>
                  <a:outerShdw blurRad="50800" dist="38100" dir="2700000" algn="tl" rotWithShape="0">
                    <a:prstClr val="black">
                      <a:alpha val="40000"/>
                    </a:prstClr>
                  </a:outerShdw>
                </a:effectLst>
              </a:rPr>
              <a:t>Jacky Irwin</a:t>
            </a:r>
          </a:p>
          <a:p>
            <a:pPr>
              <a:lnSpc>
                <a:spcPct val="110000"/>
              </a:lnSpc>
            </a:pPr>
            <a:r>
              <a:rPr lang="en-US" sz="1100" dirty="0">
                <a:ln>
                  <a:solidFill>
                    <a:schemeClr val="bg1"/>
                  </a:solidFill>
                </a:ln>
                <a:solidFill>
                  <a:schemeClr val="bg1"/>
                </a:solidFill>
                <a:effectLst>
                  <a:outerShdw blurRad="50800" dist="38100" dir="2700000" algn="tl" rotWithShape="0">
                    <a:prstClr val="black">
                      <a:alpha val="40000"/>
                    </a:prstClr>
                  </a:outerShdw>
                </a:effectLst>
              </a:rPr>
              <a:t>Tessa Price</a:t>
            </a:r>
          </a:p>
        </p:txBody>
      </p:sp>
      <p:sp>
        <p:nvSpPr>
          <p:cNvPr id="2" name="Title 1">
            <a:extLst>
              <a:ext uri="{FF2B5EF4-FFF2-40B4-BE49-F238E27FC236}">
                <a16:creationId xmlns:a16="http://schemas.microsoft.com/office/drawing/2014/main" id="{4F9585C1-0814-978D-5858-C06C59266664}"/>
              </a:ext>
            </a:extLst>
          </p:cNvPr>
          <p:cNvSpPr>
            <a:spLocks noGrp="1"/>
          </p:cNvSpPr>
          <p:nvPr>
            <p:ph type="ctrTitle"/>
          </p:nvPr>
        </p:nvSpPr>
        <p:spPr>
          <a:xfrm>
            <a:off x="699915" y="1943100"/>
            <a:ext cx="5694061" cy="2902365"/>
          </a:xfrm>
          <a:effectLst/>
        </p:spPr>
        <p:txBody>
          <a:bodyPr>
            <a:normAutofit/>
          </a:bodyPr>
          <a:lstStyle/>
          <a:p>
            <a:r>
              <a:rPr lang="en-US" sz="4000" dirty="0">
                <a:ln>
                  <a:solidFill>
                    <a:schemeClr val="tx1"/>
                  </a:solidFill>
                </a:ln>
                <a:solidFill>
                  <a:schemeClr val="bg1"/>
                </a:solidFill>
                <a:effectLst>
                  <a:glow rad="101600">
                    <a:schemeClr val="accent6">
                      <a:satMod val="175000"/>
                      <a:alpha val="40000"/>
                    </a:schemeClr>
                  </a:glow>
                </a:effectLst>
                <a:latin typeface="Futura Medium" panose="020B0602020204020303" pitchFamily="34" charset="-79"/>
                <a:cs typeface="Futura Medium" panose="020B0602020204020303" pitchFamily="34" charset="-79"/>
              </a:rPr>
              <a:t>Fandoms in MHA</a:t>
            </a:r>
          </a:p>
        </p:txBody>
      </p:sp>
    </p:spTree>
    <p:extLst>
      <p:ext uri="{BB962C8B-B14F-4D97-AF65-F5344CB8AC3E}">
        <p14:creationId xmlns:p14="http://schemas.microsoft.com/office/powerpoint/2010/main" val="304615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6C38A-3811-CBA9-8E5B-41F070054059}"/>
              </a:ext>
            </a:extLst>
          </p:cNvPr>
          <p:cNvSpPr>
            <a:spLocks noGrp="1"/>
          </p:cNvSpPr>
          <p:nvPr>
            <p:ph type="title"/>
          </p:nvPr>
        </p:nvSpPr>
        <p:spPr>
          <a:xfrm>
            <a:off x="1603611" y="4199251"/>
            <a:ext cx="4026089" cy="1972949"/>
          </a:xfrm>
        </p:spPr>
        <p:txBody>
          <a:bodyPr anchor="ctr">
            <a:normAutofit/>
          </a:bodyPr>
          <a:lstStyle/>
          <a:p>
            <a:r>
              <a:rPr lang="en-US" dirty="0"/>
              <a:t>Span of our data</a:t>
            </a:r>
          </a:p>
        </p:txBody>
      </p:sp>
      <p:sp>
        <p:nvSpPr>
          <p:cNvPr id="1054" name="Rectangle 1053">
            <a:extLst>
              <a:ext uri="{FF2B5EF4-FFF2-40B4-BE49-F238E27FC236}">
                <a16:creationId xmlns:a16="http://schemas.microsoft.com/office/drawing/2014/main" id="{CC94376F-92E0-4F99-94C0-E8455869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294323" y="626202"/>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55">
            <a:extLst>
              <a:ext uri="{FF2B5EF4-FFF2-40B4-BE49-F238E27FC236}">
                <a16:creationId xmlns:a16="http://schemas.microsoft.com/office/drawing/2014/main" id="{31347559-54BC-46A4-8220-BD4093DB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649327" y="412245"/>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Freeform: Shape 1057">
            <a:extLst>
              <a:ext uri="{FF2B5EF4-FFF2-40B4-BE49-F238E27FC236}">
                <a16:creationId xmlns:a16="http://schemas.microsoft.com/office/drawing/2014/main" id="{72DC8E0B-7DFA-41D7-A36B-196B8CFB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1072401" y="200519"/>
            <a:ext cx="2820409" cy="3436127"/>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1060" name="Freeform: Shape 1059">
            <a:extLst>
              <a:ext uri="{FF2B5EF4-FFF2-40B4-BE49-F238E27FC236}">
                <a16:creationId xmlns:a16="http://schemas.microsoft.com/office/drawing/2014/main" id="{33E408CA-42BD-471A-AB61-DA36347F4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flipV="1">
            <a:off x="4721371" y="401996"/>
            <a:ext cx="2820408" cy="3461130"/>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1062" name="Freeform: Shape 1061">
            <a:extLst>
              <a:ext uri="{FF2B5EF4-FFF2-40B4-BE49-F238E27FC236}">
                <a16:creationId xmlns:a16="http://schemas.microsoft.com/office/drawing/2014/main" id="{F410DD50-BEA7-4FF2-A597-58509B3CD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114517">
            <a:off x="4140218" y="2844502"/>
            <a:ext cx="464589" cy="142388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61A2D32-E014-631F-3E7C-9A9AE640F887}"/>
              </a:ext>
            </a:extLst>
          </p:cNvPr>
          <p:cNvPicPr>
            <a:picLocks noChangeAspect="1"/>
          </p:cNvPicPr>
          <p:nvPr/>
        </p:nvPicPr>
        <p:blipFill>
          <a:blip r:embed="rId3"/>
          <a:srcRect/>
          <a:stretch/>
        </p:blipFill>
        <p:spPr>
          <a:xfrm>
            <a:off x="934720" y="1010226"/>
            <a:ext cx="3039823" cy="1919887"/>
          </a:xfrm>
          <a:prstGeom prst="rect">
            <a:avLst/>
          </a:prstGeom>
        </p:spPr>
      </p:pic>
      <p:sp>
        <p:nvSpPr>
          <p:cNvPr id="1064" name="Rectangle 1063">
            <a:extLst>
              <a:ext uri="{FF2B5EF4-FFF2-40B4-BE49-F238E27FC236}">
                <a16:creationId xmlns:a16="http://schemas.microsoft.com/office/drawing/2014/main" id="{3B58AE0D-E553-4A7C-BA16-2AFDC020E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7859505" y="412245"/>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Freeform: Shape 1065">
            <a:extLst>
              <a:ext uri="{FF2B5EF4-FFF2-40B4-BE49-F238E27FC236}">
                <a16:creationId xmlns:a16="http://schemas.microsoft.com/office/drawing/2014/main" id="{FEFD134B-0593-448E-9316-F6891B800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8293523" y="189383"/>
            <a:ext cx="2820409" cy="3458017"/>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1026" name="Picture 2" descr="Chart, histogram&#10;&#10;Description automatically generated">
            <a:extLst>
              <a:ext uri="{FF2B5EF4-FFF2-40B4-BE49-F238E27FC236}">
                <a16:creationId xmlns:a16="http://schemas.microsoft.com/office/drawing/2014/main" id="{A7C7A0B5-DB4B-0201-EFB0-D55F35035BC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4758" y="924339"/>
            <a:ext cx="3217938" cy="2091660"/>
          </a:xfrm>
          <a:prstGeom prst="rect">
            <a:avLst/>
          </a:prstGeom>
          <a:noFill/>
          <a:extLst>
            <a:ext uri="{909E8E84-426E-40DD-AFC4-6F175D3DCCD1}">
              <a14:hiddenFill xmlns:a14="http://schemas.microsoft.com/office/drawing/2010/main">
                <a:solidFill>
                  <a:srgbClr val="FFFFFF"/>
                </a:solidFill>
              </a14:hiddenFill>
            </a:ext>
          </a:extLst>
        </p:spPr>
      </p:pic>
      <p:sp>
        <p:nvSpPr>
          <p:cNvPr id="1068" name="Freeform: Shape 1067">
            <a:extLst>
              <a:ext uri="{FF2B5EF4-FFF2-40B4-BE49-F238E27FC236}">
                <a16:creationId xmlns:a16="http://schemas.microsoft.com/office/drawing/2014/main" id="{90834C20-5D01-42B0-A5CA-90C185E1A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423017">
            <a:off x="10954591" y="-476957"/>
            <a:ext cx="464589" cy="1599713"/>
          </a:xfrm>
          <a:custGeom>
            <a:avLst/>
            <a:gdLst>
              <a:gd name="connsiteX0" fmla="*/ 279712 w 464589"/>
              <a:gd name="connsiteY0" fmla="*/ 411 h 1599713"/>
              <a:gd name="connsiteX1" fmla="*/ 464589 w 464589"/>
              <a:gd name="connsiteY1" fmla="*/ 497965 h 1599713"/>
              <a:gd name="connsiteX2" fmla="*/ 464589 w 464589"/>
              <a:gd name="connsiteY2" fmla="*/ 1596615 h 1599713"/>
              <a:gd name="connsiteX3" fmla="*/ 449218 w 464589"/>
              <a:gd name="connsiteY3" fmla="*/ 1593097 h 1599713"/>
              <a:gd name="connsiteX4" fmla="*/ 400861 w 464589"/>
              <a:gd name="connsiteY4" fmla="*/ 1594522 h 1599713"/>
              <a:gd name="connsiteX5" fmla="*/ 386839 w 464589"/>
              <a:gd name="connsiteY5" fmla="*/ 1599713 h 1599713"/>
              <a:gd name="connsiteX6" fmla="*/ 351639 w 464589"/>
              <a:gd name="connsiteY6" fmla="*/ 1599713 h 1599713"/>
              <a:gd name="connsiteX7" fmla="*/ 320188 w 464589"/>
              <a:gd name="connsiteY7" fmla="*/ 1591100 h 1599713"/>
              <a:gd name="connsiteX8" fmla="*/ 246980 w 464589"/>
              <a:gd name="connsiteY8" fmla="*/ 1581619 h 1599713"/>
              <a:gd name="connsiteX9" fmla="*/ 214877 w 464589"/>
              <a:gd name="connsiteY9" fmla="*/ 1576168 h 1599713"/>
              <a:gd name="connsiteX10" fmla="*/ 189897 w 464589"/>
              <a:gd name="connsiteY10" fmla="*/ 1560744 h 1599713"/>
              <a:gd name="connsiteX11" fmla="*/ 186380 w 464589"/>
              <a:gd name="connsiteY11" fmla="*/ 1547805 h 1599713"/>
              <a:gd name="connsiteX12" fmla="*/ 169141 w 464589"/>
              <a:gd name="connsiteY12" fmla="*/ 1543083 h 1599713"/>
              <a:gd name="connsiteX13" fmla="*/ 165106 w 464589"/>
              <a:gd name="connsiteY13" fmla="*/ 1539582 h 1599713"/>
              <a:gd name="connsiteX14" fmla="*/ 141400 w 464589"/>
              <a:gd name="connsiteY14" fmla="*/ 1521758 h 1599713"/>
              <a:gd name="connsiteX15" fmla="*/ 77218 w 464589"/>
              <a:gd name="connsiteY15" fmla="*/ 1539453 h 1599713"/>
              <a:gd name="connsiteX16" fmla="*/ 9421 w 464589"/>
              <a:gd name="connsiteY16" fmla="*/ 1515361 h 1599713"/>
              <a:gd name="connsiteX17" fmla="*/ 0 w 464589"/>
              <a:gd name="connsiteY17" fmla="*/ 1513716 h 1599713"/>
              <a:gd name="connsiteX18" fmla="*/ 0 w 464589"/>
              <a:gd name="connsiteY18" fmla="*/ 36279 h 1599713"/>
              <a:gd name="connsiteX19" fmla="*/ 41210 w 464589"/>
              <a:gd name="connsiteY19" fmla="*/ 25942 h 1599713"/>
              <a:gd name="connsiteX20" fmla="*/ 145830 w 464589"/>
              <a:gd name="connsiteY20" fmla="*/ 4726 h 1599713"/>
              <a:gd name="connsiteX21" fmla="*/ 202401 w 464589"/>
              <a:gd name="connsiteY21" fmla="*/ 12497 h 1599713"/>
              <a:gd name="connsiteX22" fmla="*/ 273021 w 464589"/>
              <a:gd name="connsiteY22" fmla="*/ 0 h 159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4589" h="1599713">
                <a:moveTo>
                  <a:pt x="279712" y="411"/>
                </a:moveTo>
                <a:lnTo>
                  <a:pt x="464589" y="497965"/>
                </a:lnTo>
                <a:lnTo>
                  <a:pt x="464589" y="1596615"/>
                </a:lnTo>
                <a:lnTo>
                  <a:pt x="449218" y="1593097"/>
                </a:lnTo>
                <a:cubicBezTo>
                  <a:pt x="430278" y="1590581"/>
                  <a:pt x="410437" y="1591059"/>
                  <a:pt x="400861" y="1594522"/>
                </a:cubicBezTo>
                <a:lnTo>
                  <a:pt x="386839" y="1599713"/>
                </a:lnTo>
                <a:lnTo>
                  <a:pt x="351639" y="1599713"/>
                </a:lnTo>
                <a:lnTo>
                  <a:pt x="320188" y="1591100"/>
                </a:lnTo>
                <a:cubicBezTo>
                  <a:pt x="293388" y="1581237"/>
                  <a:pt x="267833" y="1570363"/>
                  <a:pt x="246980" y="1581619"/>
                </a:cubicBezTo>
                <a:cubicBezTo>
                  <a:pt x="234975" y="1582340"/>
                  <a:pt x="224440" y="1580152"/>
                  <a:pt x="214877" y="1576168"/>
                </a:cubicBezTo>
                <a:lnTo>
                  <a:pt x="189897" y="1560744"/>
                </a:lnTo>
                <a:lnTo>
                  <a:pt x="186380" y="1547805"/>
                </a:lnTo>
                <a:lnTo>
                  <a:pt x="169141" y="1543083"/>
                </a:lnTo>
                <a:lnTo>
                  <a:pt x="165106" y="1539582"/>
                </a:lnTo>
                <a:cubicBezTo>
                  <a:pt x="157406" y="1532851"/>
                  <a:pt x="149672" y="1526540"/>
                  <a:pt x="141400" y="1521758"/>
                </a:cubicBezTo>
                <a:cubicBezTo>
                  <a:pt x="132552" y="1575034"/>
                  <a:pt x="69564" y="1489887"/>
                  <a:pt x="77218" y="1539453"/>
                </a:cubicBezTo>
                <a:cubicBezTo>
                  <a:pt x="30220" y="1522460"/>
                  <a:pt x="49834" y="1574098"/>
                  <a:pt x="9421" y="1515361"/>
                </a:cubicBezTo>
                <a:lnTo>
                  <a:pt x="0" y="1513716"/>
                </a:lnTo>
                <a:lnTo>
                  <a:pt x="0" y="36279"/>
                </a:lnTo>
                <a:lnTo>
                  <a:pt x="41210" y="25942"/>
                </a:lnTo>
                <a:cubicBezTo>
                  <a:pt x="76643" y="19387"/>
                  <a:pt x="113434" y="15381"/>
                  <a:pt x="145830" y="4726"/>
                </a:cubicBezTo>
                <a:cubicBezTo>
                  <a:pt x="188844" y="44560"/>
                  <a:pt x="163123" y="6875"/>
                  <a:pt x="202401" y="12497"/>
                </a:cubicBezTo>
                <a:lnTo>
                  <a:pt x="273021" y="0"/>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3929BED-C24F-3128-7F4B-9DD2BDA55CC5}"/>
              </a:ext>
            </a:extLst>
          </p:cNvPr>
          <p:cNvSpPr>
            <a:spLocks noGrp="1"/>
          </p:cNvSpPr>
          <p:nvPr>
            <p:ph idx="1"/>
          </p:nvPr>
        </p:nvSpPr>
        <p:spPr>
          <a:xfrm>
            <a:off x="6096000" y="4199251"/>
            <a:ext cx="4610101" cy="1972949"/>
          </a:xfrm>
        </p:spPr>
        <p:txBody>
          <a:bodyPr anchor="ctr">
            <a:normAutofit/>
          </a:bodyPr>
          <a:lstStyle/>
          <a:p>
            <a:r>
              <a:rPr lang="en-US" dirty="0"/>
              <a:t>span of seven days</a:t>
            </a:r>
          </a:p>
          <a:p>
            <a:r>
              <a:rPr lang="en-US" dirty="0"/>
              <a:t>One episode release in span</a:t>
            </a:r>
          </a:p>
          <a:p>
            <a:r>
              <a:rPr lang="en-US" dirty="0"/>
              <a:t>No chapter release in span</a:t>
            </a:r>
          </a:p>
        </p:txBody>
      </p:sp>
      <p:grpSp>
        <p:nvGrpSpPr>
          <p:cNvPr id="1070" name="Group 1069">
            <a:extLst>
              <a:ext uri="{FF2B5EF4-FFF2-40B4-BE49-F238E27FC236}">
                <a16:creationId xmlns:a16="http://schemas.microsoft.com/office/drawing/2014/main" id="{CD812EAE-28C0-4AD7-BB86-02001399CF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71" name="Group 1070">
              <a:extLst>
                <a:ext uri="{FF2B5EF4-FFF2-40B4-BE49-F238E27FC236}">
                  <a16:creationId xmlns:a16="http://schemas.microsoft.com/office/drawing/2014/main" id="{B05B2E12-B5BE-4388-A4F4-07F15B9F76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73" name="Straight Connector 1072">
                <a:extLst>
                  <a:ext uri="{FF2B5EF4-FFF2-40B4-BE49-F238E27FC236}">
                    <a16:creationId xmlns:a16="http://schemas.microsoft.com/office/drawing/2014/main" id="{143771FF-5EB9-4188-AFB7-79DE843AA3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77A9ACC0-1DAB-47A6-888D-48E22C9458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2" name="Oval 1071">
              <a:extLst>
                <a:ext uri="{FF2B5EF4-FFF2-40B4-BE49-F238E27FC236}">
                  <a16:creationId xmlns:a16="http://schemas.microsoft.com/office/drawing/2014/main" id="{322D92F1-E5A0-4A9A-AE9E-6F79DAE49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FDE086F-85A4-DF5C-9BC1-6417EC448D87}"/>
              </a:ext>
            </a:extLst>
          </p:cNvPr>
          <p:cNvPicPr>
            <a:picLocks noChangeAspect="1"/>
          </p:cNvPicPr>
          <p:nvPr/>
        </p:nvPicPr>
        <p:blipFill>
          <a:blip r:embed="rId5"/>
          <a:srcRect/>
          <a:stretch/>
        </p:blipFill>
        <p:spPr>
          <a:xfrm rot="177318">
            <a:off x="4638600" y="1215831"/>
            <a:ext cx="3019780" cy="1907229"/>
          </a:xfrm>
          <a:prstGeom prst="rect">
            <a:avLst/>
          </a:prstGeom>
        </p:spPr>
      </p:pic>
    </p:spTree>
    <p:extLst>
      <p:ext uri="{BB962C8B-B14F-4D97-AF65-F5344CB8AC3E}">
        <p14:creationId xmlns:p14="http://schemas.microsoft.com/office/powerpoint/2010/main" val="357074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3"/>
          <a:srcRect l="4963" r="4963"/>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119773" y="1847662"/>
            <a:ext cx="5410200" cy="3184241"/>
          </a:xfrm>
        </p:spPr>
        <p:txBody>
          <a:bodyPr vert="horz" lIns="91440" tIns="45720" rIns="91440" bIns="45720" rtlCol="0" anchor="b">
            <a:normAutofit/>
          </a:bodyPr>
          <a:lstStyle/>
          <a:p>
            <a:pPr algn="r"/>
            <a:r>
              <a:rPr lang="en-US" sz="5400" i="1" kern="1200" dirty="0">
                <a:solidFill>
                  <a:srgbClr val="000000"/>
                </a:solidFill>
                <a:latin typeface="+mj-lt"/>
                <a:ea typeface="+mj-ea"/>
                <a:cs typeface="+mj-cs"/>
              </a:rPr>
              <a:t>Ethical Considerations</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901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44B0B-47E8-4891-AC05-59D50808E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6F47D-1188-EF7F-DB16-D354928DB654}"/>
              </a:ext>
            </a:extLst>
          </p:cNvPr>
          <p:cNvSpPr>
            <a:spLocks noGrp="1"/>
          </p:cNvSpPr>
          <p:nvPr>
            <p:ph type="title"/>
          </p:nvPr>
        </p:nvSpPr>
        <p:spPr>
          <a:xfrm>
            <a:off x="1219200" y="4313208"/>
            <a:ext cx="10287000" cy="1587260"/>
          </a:xfrm>
        </p:spPr>
        <p:txBody>
          <a:bodyPr>
            <a:normAutofit/>
          </a:bodyPr>
          <a:lstStyle/>
          <a:p>
            <a:r>
              <a:rPr lang="en-US" dirty="0"/>
              <a:t>Stakeholders</a:t>
            </a:r>
          </a:p>
        </p:txBody>
      </p:sp>
      <p:grpSp>
        <p:nvGrpSpPr>
          <p:cNvPr id="11" name="Group 10">
            <a:extLst>
              <a:ext uri="{FF2B5EF4-FFF2-40B4-BE49-F238E27FC236}">
                <a16:creationId xmlns:a16="http://schemas.microsoft.com/office/drawing/2014/main" id="{4485D3AE-FB36-4383-A8C1-33B485B463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BAF6D3D0-BBE0-4F75-A6B2-82374F2641F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E38CB37F-0CA2-46BD-A57D-C5C6CB916D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F60182-6E96-40DE-A215-C6BC3CD53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8276AEA9-CBD2-405C-8CC8-14982689C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A510DFB9-7FAA-E248-9489-F4A75EF267F8}"/>
              </a:ext>
            </a:extLst>
          </p:cNvPr>
          <p:cNvGraphicFramePr>
            <a:graphicFrameLocks noGrp="1"/>
          </p:cNvGraphicFramePr>
          <p:nvPr>
            <p:ph idx="1"/>
            <p:extLst>
              <p:ext uri="{D42A27DB-BD31-4B8C-83A1-F6EECF244321}">
                <p14:modId xmlns:p14="http://schemas.microsoft.com/office/powerpoint/2010/main" val="1795400844"/>
              </p:ext>
            </p:extLst>
          </p:nvPr>
        </p:nvGraphicFramePr>
        <p:xfrm>
          <a:off x="1219200" y="718868"/>
          <a:ext cx="9759351" cy="4017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86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44B0B-47E8-4891-AC05-59D50808E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8B6F5-831F-3A56-3029-1FA87612A396}"/>
              </a:ext>
            </a:extLst>
          </p:cNvPr>
          <p:cNvSpPr>
            <a:spLocks noGrp="1"/>
          </p:cNvSpPr>
          <p:nvPr>
            <p:ph type="title"/>
          </p:nvPr>
        </p:nvSpPr>
        <p:spPr>
          <a:xfrm>
            <a:off x="1219200" y="4313208"/>
            <a:ext cx="10287000" cy="1587260"/>
          </a:xfrm>
        </p:spPr>
        <p:txBody>
          <a:bodyPr>
            <a:normAutofit/>
          </a:bodyPr>
          <a:lstStyle/>
          <a:p>
            <a:r>
              <a:rPr lang="en-US" dirty="0"/>
              <a:t>Incentives</a:t>
            </a:r>
          </a:p>
        </p:txBody>
      </p:sp>
      <p:grpSp>
        <p:nvGrpSpPr>
          <p:cNvPr id="11" name="Group 10">
            <a:extLst>
              <a:ext uri="{FF2B5EF4-FFF2-40B4-BE49-F238E27FC236}">
                <a16:creationId xmlns:a16="http://schemas.microsoft.com/office/drawing/2014/main" id="{4485D3AE-FB36-4383-A8C1-33B485B463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BAF6D3D0-BBE0-4F75-A6B2-82374F2641F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E38CB37F-0CA2-46BD-A57D-C5C6CB916D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F60182-6E96-40DE-A215-C6BC3CD53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8276AEA9-CBD2-405C-8CC8-14982689C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6E18E5FC-D23A-2066-03AD-419B465197BF}"/>
              </a:ext>
            </a:extLst>
          </p:cNvPr>
          <p:cNvGraphicFramePr>
            <a:graphicFrameLocks noGrp="1"/>
          </p:cNvGraphicFramePr>
          <p:nvPr>
            <p:ph idx="1"/>
            <p:extLst>
              <p:ext uri="{D42A27DB-BD31-4B8C-83A1-F6EECF244321}">
                <p14:modId xmlns:p14="http://schemas.microsoft.com/office/powerpoint/2010/main" val="3030703084"/>
              </p:ext>
            </p:extLst>
          </p:nvPr>
        </p:nvGraphicFramePr>
        <p:xfrm>
          <a:off x="1219200" y="718868"/>
          <a:ext cx="9759351" cy="4017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79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3"/>
          <a:srcRect l="5091" r="5091"/>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926597" y="1847662"/>
            <a:ext cx="5410200" cy="3184241"/>
          </a:xfrm>
        </p:spPr>
        <p:txBody>
          <a:bodyPr vert="horz" lIns="91440" tIns="45720" rIns="91440" bIns="45720" rtlCol="0" anchor="b">
            <a:normAutofit/>
          </a:bodyPr>
          <a:lstStyle/>
          <a:p>
            <a:pPr algn="r"/>
            <a:r>
              <a:rPr lang="en-US" sz="5400" i="1" kern="1200" dirty="0">
                <a:solidFill>
                  <a:srgbClr val="000000"/>
                </a:solidFill>
                <a:latin typeface="+mj-lt"/>
                <a:ea typeface="+mj-ea"/>
                <a:cs typeface="+mj-cs"/>
              </a:rPr>
              <a:t>Data Processing</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8134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B188C1-7A8E-4294-A422-D49E0CCAE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52585-5FB9-3F90-C144-F219E0BF5E79}"/>
              </a:ext>
            </a:extLst>
          </p:cNvPr>
          <p:cNvSpPr>
            <a:spLocks noGrp="1"/>
          </p:cNvSpPr>
          <p:nvPr>
            <p:ph type="title"/>
          </p:nvPr>
        </p:nvSpPr>
        <p:spPr>
          <a:xfrm>
            <a:off x="1219202" y="1587137"/>
            <a:ext cx="6043532" cy="4126679"/>
          </a:xfrm>
        </p:spPr>
        <p:txBody>
          <a:bodyPr anchor="b">
            <a:normAutofit/>
          </a:bodyPr>
          <a:lstStyle/>
          <a:p>
            <a:r>
              <a:rPr lang="en-US" sz="6600" dirty="0"/>
              <a:t>Beautiful soup/Web scraping</a:t>
            </a:r>
          </a:p>
        </p:txBody>
      </p:sp>
      <p:sp>
        <p:nvSpPr>
          <p:cNvPr id="3" name="Content Placeholder 2">
            <a:extLst>
              <a:ext uri="{FF2B5EF4-FFF2-40B4-BE49-F238E27FC236}">
                <a16:creationId xmlns:a16="http://schemas.microsoft.com/office/drawing/2014/main" id="{A5054ECD-991E-A7FF-2325-7F1404ACF624}"/>
              </a:ext>
            </a:extLst>
          </p:cNvPr>
          <p:cNvSpPr>
            <a:spLocks noGrp="1"/>
          </p:cNvSpPr>
          <p:nvPr>
            <p:ph idx="1"/>
          </p:nvPr>
        </p:nvSpPr>
        <p:spPr>
          <a:xfrm>
            <a:off x="7772400" y="1295399"/>
            <a:ext cx="3200399" cy="4876801"/>
          </a:xfrm>
        </p:spPr>
        <p:txBody>
          <a:bodyPr>
            <a:normAutofit fontScale="92500" lnSpcReduction="20000"/>
          </a:bodyPr>
          <a:lstStyle/>
          <a:p>
            <a:pPr>
              <a:lnSpc>
                <a:spcPct val="110000"/>
              </a:lnSpc>
            </a:pPr>
            <a:r>
              <a:rPr lang="en-US" sz="1000"/>
              <a:t>#For loop going through the first 100 pages of My Hero Academia fanfic and making </a:t>
            </a:r>
            <a:r>
              <a:rPr lang="en-US" sz="1000" err="1"/>
              <a:t>htmls</a:t>
            </a:r>
            <a:endParaRPr lang="en-US" sz="1000"/>
          </a:p>
          <a:p>
            <a:pPr>
              <a:lnSpc>
                <a:spcPct val="110000"/>
              </a:lnSpc>
            </a:pPr>
            <a:r>
              <a:rPr lang="en-US" sz="1000"/>
              <a:t>for x in range(1, 101):</a:t>
            </a:r>
          </a:p>
          <a:p>
            <a:pPr lvl="1">
              <a:lnSpc>
                <a:spcPct val="110000"/>
              </a:lnSpc>
            </a:pPr>
            <a:r>
              <a:rPr lang="en-US" sz="1000" err="1"/>
              <a:t>url</a:t>
            </a:r>
            <a:r>
              <a:rPr lang="en-US" sz="1000"/>
              <a:t> = </a:t>
            </a:r>
            <a:r>
              <a:rPr lang="en-US" sz="1000" err="1"/>
              <a:t>f'https</a:t>
            </a:r>
            <a:r>
              <a:rPr lang="en-US" sz="1000"/>
              <a:t>://</a:t>
            </a:r>
            <a:r>
              <a:rPr lang="en-US" sz="1000" err="1"/>
              <a:t>archiveofourown.org</a:t>
            </a:r>
            <a:r>
              <a:rPr lang="en-US" sz="1000"/>
              <a:t>/tags/%E5%83%95%E3%81%AE%E3%83%92%E3%83%BC%E3%83%AD%E3%83%BC%E3%82%A2%E3%82%AB%E3%83%87%E3%83%9F%E3%82%A2%20|%20Boku%20no%20Hero%20Academia%20|%20My%20Hero%20Academia%20(Anime%20*a*%20Manga)/</a:t>
            </a:r>
            <a:r>
              <a:rPr lang="en-US" sz="1000" err="1"/>
              <a:t>works?page</a:t>
            </a:r>
            <a:r>
              <a:rPr lang="en-US" sz="1000"/>
              <a:t>={x}’</a:t>
            </a:r>
          </a:p>
          <a:p>
            <a:pPr lvl="1">
              <a:lnSpc>
                <a:spcPct val="110000"/>
              </a:lnSpc>
            </a:pPr>
            <a:r>
              <a:rPr lang="en-US" sz="1000"/>
              <a:t>try:</a:t>
            </a:r>
          </a:p>
          <a:p>
            <a:pPr lvl="2">
              <a:lnSpc>
                <a:spcPct val="110000"/>
              </a:lnSpc>
            </a:pPr>
            <a:r>
              <a:rPr lang="en-US" sz="1000"/>
              <a:t>with </a:t>
            </a:r>
            <a:r>
              <a:rPr lang="en-US" sz="1000" err="1"/>
              <a:t>urllib.request.urlopen</a:t>
            </a:r>
            <a:r>
              <a:rPr lang="en-US" sz="1000"/>
              <a:t>(</a:t>
            </a:r>
            <a:r>
              <a:rPr lang="en-US" sz="1000" err="1"/>
              <a:t>url</a:t>
            </a:r>
            <a:r>
              <a:rPr lang="en-US" sz="1000"/>
              <a:t>) as response:</a:t>
            </a:r>
          </a:p>
          <a:p>
            <a:pPr lvl="3">
              <a:lnSpc>
                <a:spcPct val="110000"/>
              </a:lnSpc>
            </a:pPr>
            <a:r>
              <a:rPr lang="en-US" sz="1000"/>
              <a:t>html = </a:t>
            </a:r>
            <a:r>
              <a:rPr lang="en-US" sz="1000" err="1"/>
              <a:t>response.read</a:t>
            </a:r>
            <a:r>
              <a:rPr lang="en-US" sz="1000"/>
              <a:t>() </a:t>
            </a:r>
          </a:p>
          <a:p>
            <a:pPr lvl="3">
              <a:lnSpc>
                <a:spcPct val="110000"/>
              </a:lnSpc>
            </a:pPr>
            <a:r>
              <a:rPr lang="en-US" sz="1000"/>
              <a:t>html = </a:t>
            </a:r>
            <a:r>
              <a:rPr lang="en-US" sz="1000" err="1"/>
              <a:t>html.decode</a:t>
            </a:r>
            <a:r>
              <a:rPr lang="en-US" sz="1000"/>
              <a:t>('utf-8’)</a:t>
            </a:r>
          </a:p>
          <a:p>
            <a:pPr lvl="2">
              <a:lnSpc>
                <a:spcPct val="110000"/>
              </a:lnSpc>
            </a:pPr>
            <a:r>
              <a:rPr lang="en-US" sz="1000"/>
              <a:t>with open (f'AO3_Page{x}.html', 'w', encoding="utf-8") as </a:t>
            </a:r>
            <a:r>
              <a:rPr lang="en-US" sz="1000" err="1"/>
              <a:t>new_file</a:t>
            </a:r>
            <a:r>
              <a:rPr lang="en-US" sz="1000"/>
              <a:t>:</a:t>
            </a:r>
          </a:p>
          <a:p>
            <a:pPr lvl="3">
              <a:lnSpc>
                <a:spcPct val="110000"/>
              </a:lnSpc>
            </a:pPr>
            <a:r>
              <a:rPr lang="en-US" sz="1000" err="1"/>
              <a:t>new_file.write</a:t>
            </a:r>
            <a:r>
              <a:rPr lang="en-US" sz="1000"/>
              <a:t>(html)</a:t>
            </a:r>
          </a:p>
          <a:p>
            <a:pPr lvl="3">
              <a:lnSpc>
                <a:spcPct val="110000"/>
              </a:lnSpc>
            </a:pPr>
            <a:r>
              <a:rPr lang="en-US" sz="1000" err="1"/>
              <a:t>time.sleep</a:t>
            </a:r>
            <a:r>
              <a:rPr lang="en-US" sz="1000"/>
              <a:t>(8)</a:t>
            </a:r>
          </a:p>
          <a:p>
            <a:pPr lvl="1">
              <a:lnSpc>
                <a:spcPct val="110000"/>
              </a:lnSpc>
            </a:pPr>
            <a:r>
              <a:rPr lang="en-US" sz="1000"/>
              <a:t>except </a:t>
            </a:r>
            <a:r>
              <a:rPr lang="en-US" sz="1000" err="1"/>
              <a:t>urllib.error.HTTPError</a:t>
            </a:r>
            <a:r>
              <a:rPr lang="en-US" sz="1000"/>
              <a:t> as e:</a:t>
            </a:r>
          </a:p>
          <a:p>
            <a:pPr lvl="2">
              <a:lnSpc>
                <a:spcPct val="110000"/>
              </a:lnSpc>
            </a:pPr>
            <a:r>
              <a:rPr lang="en-US" sz="1000"/>
              <a:t>if </a:t>
            </a:r>
            <a:r>
              <a:rPr lang="en-US" sz="1000" err="1"/>
              <a:t>e.code</a:t>
            </a:r>
            <a:r>
              <a:rPr lang="en-US" sz="1000"/>
              <a:t> == 429:</a:t>
            </a:r>
          </a:p>
          <a:p>
            <a:pPr lvl="3">
              <a:lnSpc>
                <a:spcPct val="110000"/>
              </a:lnSpc>
            </a:pPr>
            <a:r>
              <a:rPr lang="en-US" sz="1000"/>
              <a:t>print('Too many requests!---SLEEPING---’) </a:t>
            </a:r>
          </a:p>
          <a:p>
            <a:pPr lvl="3">
              <a:lnSpc>
                <a:spcPct val="110000"/>
              </a:lnSpc>
            </a:pPr>
            <a:r>
              <a:rPr lang="en-US" sz="1000"/>
              <a:t>print('we should restart on page', x) </a:t>
            </a:r>
          </a:p>
          <a:p>
            <a:pPr lvl="3">
              <a:lnSpc>
                <a:spcPct val="110000"/>
              </a:lnSpc>
            </a:pPr>
            <a:r>
              <a:rPr lang="en-US" sz="1000"/>
              <a:t>print('we should restart with this </a:t>
            </a:r>
            <a:r>
              <a:rPr lang="en-US" sz="1000" err="1"/>
              <a:t>url</a:t>
            </a:r>
            <a:r>
              <a:rPr lang="en-US" sz="1000"/>
              <a:t>:', </a:t>
            </a:r>
            <a:r>
              <a:rPr lang="en-US" sz="1000" err="1"/>
              <a:t>url</a:t>
            </a:r>
            <a:r>
              <a:rPr lang="en-US" sz="1000"/>
              <a:t>) </a:t>
            </a:r>
          </a:p>
          <a:p>
            <a:pPr lvl="3">
              <a:lnSpc>
                <a:spcPct val="110000"/>
              </a:lnSpc>
            </a:pPr>
            <a:r>
              <a:rPr lang="en-US" sz="1000"/>
              <a:t>Break</a:t>
            </a:r>
          </a:p>
          <a:p>
            <a:pPr lvl="2">
              <a:lnSpc>
                <a:spcPct val="110000"/>
              </a:lnSpc>
            </a:pPr>
            <a:r>
              <a:rPr lang="en-US" sz="1000"/>
              <a:t>raise</a:t>
            </a:r>
          </a:p>
        </p:txBody>
      </p:sp>
      <p:grpSp>
        <p:nvGrpSpPr>
          <p:cNvPr id="10" name="Group 9">
            <a:extLst>
              <a:ext uri="{FF2B5EF4-FFF2-40B4-BE49-F238E27FC236}">
                <a16:creationId xmlns:a16="http://schemas.microsoft.com/office/drawing/2014/main" id="{8B28220C-A506-4C85-B105-935655AD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1" name="Group 10">
              <a:extLst>
                <a:ext uri="{FF2B5EF4-FFF2-40B4-BE49-F238E27FC236}">
                  <a16:creationId xmlns:a16="http://schemas.microsoft.com/office/drawing/2014/main" id="{C13399CA-F665-46D0-B60B-55044A5C03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 name="Straight Connector 12">
                <a:extLst>
                  <a:ext uri="{FF2B5EF4-FFF2-40B4-BE49-F238E27FC236}">
                    <a16:creationId xmlns:a16="http://schemas.microsoft.com/office/drawing/2014/main" id="{65EE1A83-9E41-4A4C-BF06-B4B0102DF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0FB002-A0CB-4199-AF8A-6A4C2FECAD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18E4467A-D8EC-4527-9CA7-58DCF356B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001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3"/>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4"/>
          <a:srcRect l="5091" r="5091"/>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926597" y="1847662"/>
            <a:ext cx="5410200" cy="3184241"/>
          </a:xfrm>
        </p:spPr>
        <p:txBody>
          <a:bodyPr vert="horz" lIns="91440" tIns="45720" rIns="91440" bIns="45720" rtlCol="0" anchor="b">
            <a:normAutofit/>
          </a:bodyPr>
          <a:lstStyle/>
          <a:p>
            <a:pPr algn="r"/>
            <a:r>
              <a:rPr lang="en-US" sz="5400" i="1" kern="1200" dirty="0">
                <a:ln>
                  <a:solidFill>
                    <a:schemeClr val="bg1"/>
                  </a:solidFill>
                </a:ln>
                <a:solidFill>
                  <a:srgbClr val="000000"/>
                </a:solidFill>
                <a:latin typeface="+mj-lt"/>
                <a:ea typeface="+mj-ea"/>
                <a:cs typeface="+mj-cs"/>
              </a:rPr>
              <a:t>Analysis</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925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 name="Group 9">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2" name="Straight Connector 11">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A8EB5FC8-2239-48E5-9264-FC8EE38E1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8138767-8ED3-453A-8BCE-74CA205D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815" y="4067"/>
            <a:ext cx="10816185" cy="6721987"/>
          </a:xfrm>
          <a:custGeom>
            <a:avLst/>
            <a:gdLst>
              <a:gd name="connsiteX0" fmla="*/ 221942 w 10854022"/>
              <a:gd name="connsiteY0" fmla="*/ 0 h 6734599"/>
              <a:gd name="connsiteX1" fmla="*/ 8881057 w 10854022"/>
              <a:gd name="connsiteY1" fmla="*/ 0 h 6734599"/>
              <a:gd name="connsiteX2" fmla="*/ 10854022 w 10854022"/>
              <a:gd name="connsiteY2" fmla="*/ 68898 h 6734599"/>
              <a:gd name="connsiteX3" fmla="*/ 10854022 w 10854022"/>
              <a:gd name="connsiteY3" fmla="*/ 6734599 h 6734599"/>
              <a:gd name="connsiteX4" fmla="*/ 0 w 10854022"/>
              <a:gd name="connsiteY4" fmla="*/ 6355568 h 6734599"/>
              <a:gd name="connsiteX0" fmla="*/ 221942 w 10854022"/>
              <a:gd name="connsiteY0" fmla="*/ 0 h 6734599"/>
              <a:gd name="connsiteX1" fmla="*/ 8881057 w 10854022"/>
              <a:gd name="connsiteY1" fmla="*/ 0 h 6734599"/>
              <a:gd name="connsiteX2" fmla="*/ 10854022 w 10854022"/>
              <a:gd name="connsiteY2" fmla="*/ 29710 h 6734599"/>
              <a:gd name="connsiteX3" fmla="*/ 10854022 w 10854022"/>
              <a:gd name="connsiteY3" fmla="*/ 6734599 h 6734599"/>
              <a:gd name="connsiteX4" fmla="*/ 0 w 10854022"/>
              <a:gd name="connsiteY4" fmla="*/ 6355568 h 6734599"/>
              <a:gd name="connsiteX5" fmla="*/ 221942 w 10854022"/>
              <a:gd name="connsiteY5" fmla="*/ 0 h 6734599"/>
              <a:gd name="connsiteX0" fmla="*/ 221942 w 10854022"/>
              <a:gd name="connsiteY0" fmla="*/ 0 h 6734599"/>
              <a:gd name="connsiteX1" fmla="*/ 10854022 w 10854022"/>
              <a:gd name="connsiteY1" fmla="*/ 29710 h 6734599"/>
              <a:gd name="connsiteX2" fmla="*/ 10854022 w 10854022"/>
              <a:gd name="connsiteY2" fmla="*/ 6734599 h 6734599"/>
              <a:gd name="connsiteX3" fmla="*/ 0 w 10854022"/>
              <a:gd name="connsiteY3" fmla="*/ 6355568 h 6734599"/>
              <a:gd name="connsiteX4" fmla="*/ 221942 w 10854022"/>
              <a:gd name="connsiteY4" fmla="*/ 0 h 6734599"/>
              <a:gd name="connsiteX0" fmla="*/ 184105 w 10816185"/>
              <a:gd name="connsiteY0" fmla="*/ 0 h 6734599"/>
              <a:gd name="connsiteX1" fmla="*/ 10816185 w 10816185"/>
              <a:gd name="connsiteY1" fmla="*/ 29710 h 6734599"/>
              <a:gd name="connsiteX2" fmla="*/ 10816185 w 10816185"/>
              <a:gd name="connsiteY2" fmla="*/ 6734599 h 6734599"/>
              <a:gd name="connsiteX3" fmla="*/ 0 w 10816185"/>
              <a:gd name="connsiteY3" fmla="*/ 6355568 h 6734599"/>
              <a:gd name="connsiteX4" fmla="*/ 184105 w 10816185"/>
              <a:gd name="connsiteY4" fmla="*/ 0 h 6734599"/>
              <a:gd name="connsiteX0" fmla="*/ 209330 w 10816185"/>
              <a:gd name="connsiteY0" fmla="*/ 0 h 6721987"/>
              <a:gd name="connsiteX1" fmla="*/ 10816185 w 10816185"/>
              <a:gd name="connsiteY1" fmla="*/ 17098 h 6721987"/>
              <a:gd name="connsiteX2" fmla="*/ 10816185 w 10816185"/>
              <a:gd name="connsiteY2" fmla="*/ 6721987 h 6721987"/>
              <a:gd name="connsiteX3" fmla="*/ 0 w 10816185"/>
              <a:gd name="connsiteY3" fmla="*/ 6342956 h 6721987"/>
              <a:gd name="connsiteX4" fmla="*/ 209330 w 10816185"/>
              <a:gd name="connsiteY4" fmla="*/ 0 h 672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6185" h="6721987">
                <a:moveTo>
                  <a:pt x="209330" y="0"/>
                </a:moveTo>
                <a:lnTo>
                  <a:pt x="10816185" y="17098"/>
                </a:lnTo>
                <a:lnTo>
                  <a:pt x="10816185" y="6721987"/>
                </a:lnTo>
                <a:lnTo>
                  <a:pt x="0" y="6342956"/>
                </a:lnTo>
                <a:lnTo>
                  <a:pt x="209330" y="0"/>
                </a:lnTo>
                <a:close/>
              </a:path>
            </a:pathLst>
          </a:custGeom>
          <a:solidFill>
            <a:schemeClr val="tx1"/>
          </a:solidFill>
          <a:ln w="1270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659FE4C-9EFE-88F0-A902-F656E90D392F}"/>
              </a:ext>
            </a:extLst>
          </p:cNvPr>
          <p:cNvPicPr>
            <a:picLocks noChangeAspect="1"/>
          </p:cNvPicPr>
          <p:nvPr/>
        </p:nvPicPr>
        <p:blipFill rotWithShape="1">
          <a:blip r:embed="rId3">
            <a:alphaModFix amt="85000"/>
          </a:blip>
          <a:srcRect t="13949" r="2" b="9015"/>
          <a:stretch/>
        </p:blipFill>
        <p:spPr>
          <a:xfrm>
            <a:off x="1515390" y="1"/>
            <a:ext cx="10676610" cy="6579963"/>
          </a:xfrm>
          <a:custGeom>
            <a:avLst/>
            <a:gdLst/>
            <a:ahLst/>
            <a:cxnLst/>
            <a:rect l="l" t="t" r="r" b="b"/>
            <a:pathLst>
              <a:path w="10676610" h="6579963">
                <a:moveTo>
                  <a:pt x="215405" y="0"/>
                </a:moveTo>
                <a:lnTo>
                  <a:pt x="10676610" y="0"/>
                </a:lnTo>
                <a:lnTo>
                  <a:pt x="10676610" y="6579963"/>
                </a:lnTo>
                <a:lnTo>
                  <a:pt x="7355966" y="6464004"/>
                </a:lnTo>
                <a:lnTo>
                  <a:pt x="4702794" y="6371353"/>
                </a:lnTo>
                <a:lnTo>
                  <a:pt x="4701194" y="6371562"/>
                </a:lnTo>
                <a:cubicBezTo>
                  <a:pt x="4637876" y="6376133"/>
                  <a:pt x="4462972" y="6371398"/>
                  <a:pt x="4471635" y="6363460"/>
                </a:cubicBezTo>
                <a:lnTo>
                  <a:pt x="4433861" y="6361962"/>
                </a:lnTo>
                <a:lnTo>
                  <a:pt x="3961112" y="6345453"/>
                </a:lnTo>
                <a:lnTo>
                  <a:pt x="3243372" y="6320389"/>
                </a:lnTo>
                <a:lnTo>
                  <a:pt x="2413092" y="6291395"/>
                </a:lnTo>
                <a:lnTo>
                  <a:pt x="2393154" y="6292495"/>
                </a:lnTo>
                <a:lnTo>
                  <a:pt x="2315360" y="6300887"/>
                </a:lnTo>
                <a:lnTo>
                  <a:pt x="2298611" y="6306534"/>
                </a:lnTo>
                <a:lnTo>
                  <a:pt x="2279503" y="6300544"/>
                </a:lnTo>
                <a:cubicBezTo>
                  <a:pt x="2277186" y="6298895"/>
                  <a:pt x="2275315" y="6297068"/>
                  <a:pt x="2273947" y="6295128"/>
                </a:cubicBezTo>
                <a:lnTo>
                  <a:pt x="2212012" y="6303334"/>
                </a:lnTo>
                <a:lnTo>
                  <a:pt x="2204556" y="6303364"/>
                </a:lnTo>
                <a:lnTo>
                  <a:pt x="2153281" y="6300107"/>
                </a:lnTo>
                <a:lnTo>
                  <a:pt x="2077203" y="6289875"/>
                </a:lnTo>
                <a:lnTo>
                  <a:pt x="2053052" y="6278822"/>
                </a:lnTo>
                <a:lnTo>
                  <a:pt x="1767173" y="6268839"/>
                </a:lnTo>
                <a:lnTo>
                  <a:pt x="1759313" y="6270144"/>
                </a:lnTo>
                <a:cubicBezTo>
                  <a:pt x="1755431" y="6272141"/>
                  <a:pt x="1753270" y="6275527"/>
                  <a:pt x="1754015" y="6281083"/>
                </a:cubicBezTo>
                <a:cubicBezTo>
                  <a:pt x="1745153" y="6280220"/>
                  <a:pt x="1736444" y="6278451"/>
                  <a:pt x="1727673" y="6276451"/>
                </a:cubicBezTo>
                <a:lnTo>
                  <a:pt x="1723075" y="6275419"/>
                </a:lnTo>
                <a:lnTo>
                  <a:pt x="1705819" y="6276363"/>
                </a:lnTo>
                <a:lnTo>
                  <a:pt x="1699541" y="6270286"/>
                </a:lnTo>
                <a:lnTo>
                  <a:pt x="1641181" y="6270668"/>
                </a:lnTo>
                <a:cubicBezTo>
                  <a:pt x="1615727" y="6285700"/>
                  <a:pt x="1568880" y="6276769"/>
                  <a:pt x="1529578" y="6282433"/>
                </a:cubicBezTo>
                <a:lnTo>
                  <a:pt x="1512242" y="6288237"/>
                </a:lnTo>
                <a:lnTo>
                  <a:pt x="1398646" y="6294505"/>
                </a:lnTo>
                <a:lnTo>
                  <a:pt x="1320851" y="6302897"/>
                </a:lnTo>
                <a:lnTo>
                  <a:pt x="1304103" y="6308544"/>
                </a:lnTo>
                <a:lnTo>
                  <a:pt x="1284995" y="6302554"/>
                </a:lnTo>
                <a:cubicBezTo>
                  <a:pt x="1282678" y="6300906"/>
                  <a:pt x="1280807" y="6299080"/>
                  <a:pt x="1279438" y="6297138"/>
                </a:cubicBezTo>
                <a:lnTo>
                  <a:pt x="1217504" y="6305344"/>
                </a:lnTo>
                <a:lnTo>
                  <a:pt x="1210048" y="6305374"/>
                </a:lnTo>
                <a:lnTo>
                  <a:pt x="1158774" y="6302117"/>
                </a:lnTo>
                <a:lnTo>
                  <a:pt x="1082697" y="6291886"/>
                </a:lnTo>
                <a:cubicBezTo>
                  <a:pt x="1057648" y="6285154"/>
                  <a:pt x="1035684" y="6260420"/>
                  <a:pt x="1004086" y="6271573"/>
                </a:cubicBezTo>
                <a:cubicBezTo>
                  <a:pt x="1011465" y="6258262"/>
                  <a:pt x="966910" y="6274591"/>
                  <a:pt x="958597" y="6262852"/>
                </a:cubicBezTo>
                <a:cubicBezTo>
                  <a:pt x="953810" y="6253162"/>
                  <a:pt x="939179" y="6255858"/>
                  <a:pt x="927065" y="6253548"/>
                </a:cubicBezTo>
                <a:cubicBezTo>
                  <a:pt x="916739" y="6244315"/>
                  <a:pt x="857833" y="6241901"/>
                  <a:pt x="838376" y="6245778"/>
                </a:cubicBezTo>
                <a:cubicBezTo>
                  <a:pt x="784876" y="6262719"/>
                  <a:pt x="730857" y="6227065"/>
                  <a:pt x="687848" y="6239552"/>
                </a:cubicBezTo>
                <a:cubicBezTo>
                  <a:pt x="670765" y="6238110"/>
                  <a:pt x="659514" y="6236097"/>
                  <a:pt x="651351" y="6234065"/>
                </a:cubicBezTo>
                <a:lnTo>
                  <a:pt x="636157" y="6229343"/>
                </a:lnTo>
                <a:lnTo>
                  <a:pt x="36670" y="6208408"/>
                </a:lnTo>
                <a:lnTo>
                  <a:pt x="36752" y="6206084"/>
                </a:lnTo>
                <a:lnTo>
                  <a:pt x="10323" y="6193998"/>
                </a:lnTo>
                <a:cubicBezTo>
                  <a:pt x="3640" y="6186831"/>
                  <a:pt x="-317" y="6177124"/>
                  <a:pt x="21" y="6166561"/>
                </a:cubicBezTo>
                <a:lnTo>
                  <a:pt x="109134" y="3041977"/>
                </a:lnTo>
                <a:lnTo>
                  <a:pt x="114183" y="3032927"/>
                </a:lnTo>
                <a:lnTo>
                  <a:pt x="109891" y="3021493"/>
                </a:lnTo>
                <a:close/>
              </a:path>
            </a:pathLst>
          </a:custGeom>
        </p:spPr>
      </p:pic>
      <p:sp>
        <p:nvSpPr>
          <p:cNvPr id="2" name="Title 1">
            <a:extLst>
              <a:ext uri="{FF2B5EF4-FFF2-40B4-BE49-F238E27FC236}">
                <a16:creationId xmlns:a16="http://schemas.microsoft.com/office/drawing/2014/main" id="{67E8C911-49C9-F4ED-6FB2-084224508A67}"/>
              </a:ext>
            </a:extLst>
          </p:cNvPr>
          <p:cNvSpPr>
            <a:spLocks noGrp="1"/>
          </p:cNvSpPr>
          <p:nvPr>
            <p:ph type="title"/>
          </p:nvPr>
        </p:nvSpPr>
        <p:spPr>
          <a:xfrm>
            <a:off x="7485101" y="1916519"/>
            <a:ext cx="5550195" cy="3024962"/>
          </a:xfrm>
        </p:spPr>
        <p:txBody>
          <a:bodyPr vert="horz" lIns="91440" tIns="45720" rIns="91440" bIns="45720" rtlCol="0" anchor="b">
            <a:normAutofit/>
          </a:bodyPr>
          <a:lstStyle/>
          <a:p>
            <a:r>
              <a:rPr lang="en-US" sz="5400" i="1" kern="1200" dirty="0">
                <a:solidFill>
                  <a:srgbClr val="000000"/>
                </a:solidFill>
                <a:latin typeface="+mj-lt"/>
                <a:ea typeface="+mj-ea"/>
                <a:cs typeface="+mj-cs"/>
              </a:rPr>
              <a:t>Exploratory analysis</a:t>
            </a:r>
          </a:p>
        </p:txBody>
      </p:sp>
      <p:grpSp>
        <p:nvGrpSpPr>
          <p:cNvPr id="19" name="Group 18">
            <a:extLst>
              <a:ext uri="{FF2B5EF4-FFF2-40B4-BE49-F238E27FC236}">
                <a16:creationId xmlns:a16="http://schemas.microsoft.com/office/drawing/2014/main" id="{70D8FF9F-AB75-4BE7-AF4F-CCE1382B96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 name="Group 19">
              <a:extLst>
                <a:ext uri="{FF2B5EF4-FFF2-40B4-BE49-F238E27FC236}">
                  <a16:creationId xmlns:a16="http://schemas.microsoft.com/office/drawing/2014/main" id="{85E1DCD8-15E9-4BB3-A804-F7A4EFA56F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2" name="Straight Connector 21">
                <a:extLst>
                  <a:ext uri="{FF2B5EF4-FFF2-40B4-BE49-F238E27FC236}">
                    <a16:creationId xmlns:a16="http://schemas.microsoft.com/office/drawing/2014/main" id="{E9807CA1-E734-4098-AD21-A378B06798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03C8D4-0909-4692-92C6-BF40B34BF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ECF33EB9-5EB1-4F52-80B4-375BDD93F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212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7" name="Rectangle 2054">
            <a:extLst>
              <a:ext uri="{FF2B5EF4-FFF2-40B4-BE49-F238E27FC236}">
                <a16:creationId xmlns:a16="http://schemas.microsoft.com/office/drawing/2014/main" id="{BF565CE8-D06D-4006-803C-79DCF1BF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9C680-CCE2-5ADC-A3B9-E343B8D5CC57}"/>
              </a:ext>
            </a:extLst>
          </p:cNvPr>
          <p:cNvSpPr>
            <a:spLocks noGrp="1"/>
          </p:cNvSpPr>
          <p:nvPr>
            <p:ph type="title"/>
          </p:nvPr>
        </p:nvSpPr>
        <p:spPr>
          <a:xfrm>
            <a:off x="1219201" y="599893"/>
            <a:ext cx="5860885" cy="1990907"/>
          </a:xfrm>
        </p:spPr>
        <p:txBody>
          <a:bodyPr>
            <a:normAutofit/>
          </a:bodyPr>
          <a:lstStyle/>
          <a:p>
            <a:r>
              <a:rPr lang="en-US" dirty="0"/>
              <a:t>Character with the most ships?</a:t>
            </a:r>
          </a:p>
        </p:txBody>
      </p:sp>
      <p:sp>
        <p:nvSpPr>
          <p:cNvPr id="2078" name="Freeform: Shape 2056">
            <a:extLst>
              <a:ext uri="{FF2B5EF4-FFF2-40B4-BE49-F238E27FC236}">
                <a16:creationId xmlns:a16="http://schemas.microsoft.com/office/drawing/2014/main" id="{7A83E395-5A73-42CB-A0DD-60B5571CB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8944" y="0"/>
            <a:ext cx="3026343" cy="2158766"/>
          </a:xfrm>
          <a:custGeom>
            <a:avLst/>
            <a:gdLst>
              <a:gd name="connsiteX0" fmla="*/ 36771 w 3026343"/>
              <a:gd name="connsiteY0" fmla="*/ 0 h 2158766"/>
              <a:gd name="connsiteX1" fmla="*/ 3026343 w 3026343"/>
              <a:gd name="connsiteY1" fmla="*/ 0 h 2158766"/>
              <a:gd name="connsiteX2" fmla="*/ 2988661 w 3026343"/>
              <a:gd name="connsiteY2" fmla="*/ 2158766 h 2158766"/>
              <a:gd name="connsiteX3" fmla="*/ 0 w 3026343"/>
              <a:gd name="connsiteY3" fmla="*/ 2106599 h 2158766"/>
            </a:gdLst>
            <a:ahLst/>
            <a:cxnLst>
              <a:cxn ang="0">
                <a:pos x="connsiteX0" y="connsiteY0"/>
              </a:cxn>
              <a:cxn ang="0">
                <a:pos x="connsiteX1" y="connsiteY1"/>
              </a:cxn>
              <a:cxn ang="0">
                <a:pos x="connsiteX2" y="connsiteY2"/>
              </a:cxn>
              <a:cxn ang="0">
                <a:pos x="connsiteX3" y="connsiteY3"/>
              </a:cxn>
            </a:cxnLst>
            <a:rect l="l" t="t" r="r" b="b"/>
            <a:pathLst>
              <a:path w="3026343" h="2158766">
                <a:moveTo>
                  <a:pt x="36771" y="0"/>
                </a:moveTo>
                <a:lnTo>
                  <a:pt x="3026343" y="0"/>
                </a:lnTo>
                <a:lnTo>
                  <a:pt x="2988661" y="2158766"/>
                </a:lnTo>
                <a:lnTo>
                  <a:pt x="0" y="210659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Freeform: Shape 2058">
            <a:extLst>
              <a:ext uri="{FF2B5EF4-FFF2-40B4-BE49-F238E27FC236}">
                <a16:creationId xmlns:a16="http://schemas.microsoft.com/office/drawing/2014/main" id="{8FA6BC50-E52A-48B8-B6FA-79956A7B4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60000">
            <a:off x="8280537" y="-382451"/>
            <a:ext cx="2063131" cy="2779870"/>
          </a:xfrm>
          <a:custGeom>
            <a:avLst/>
            <a:gdLst>
              <a:gd name="connsiteX0" fmla="*/ 48191 w 2046560"/>
              <a:gd name="connsiteY0" fmla="*/ 2760860 h 2760860"/>
              <a:gd name="connsiteX1" fmla="*/ 0 w 2046560"/>
              <a:gd name="connsiteY1" fmla="*/ 0 h 2760860"/>
              <a:gd name="connsiteX2" fmla="*/ 2022042 w 2046560"/>
              <a:gd name="connsiteY2" fmla="*/ 0 h 2760860"/>
              <a:gd name="connsiteX3" fmla="*/ 2043836 w 2046560"/>
              <a:gd name="connsiteY3" fmla="*/ 21708 h 2760860"/>
              <a:gd name="connsiteX4" fmla="*/ 2046177 w 2046560"/>
              <a:gd name="connsiteY4" fmla="*/ 2759458 h 2760860"/>
              <a:gd name="connsiteX5" fmla="*/ 2046175 w 2046560"/>
              <a:gd name="connsiteY5" fmla="*/ 2760860 h 276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560" h="2760860">
                <a:moveTo>
                  <a:pt x="48191" y="2760860"/>
                </a:moveTo>
                <a:lnTo>
                  <a:pt x="0" y="0"/>
                </a:lnTo>
                <a:lnTo>
                  <a:pt x="2022042" y="0"/>
                </a:lnTo>
                <a:cubicBezTo>
                  <a:pt x="2034066" y="34"/>
                  <a:pt x="2043806" y="9733"/>
                  <a:pt x="2043836" y="21708"/>
                </a:cubicBezTo>
                <a:cubicBezTo>
                  <a:pt x="2046334" y="455368"/>
                  <a:pt x="2047113" y="1773197"/>
                  <a:pt x="2046177" y="2759458"/>
                </a:cubicBezTo>
                <a:lnTo>
                  <a:pt x="2046175" y="2760860"/>
                </a:lnTo>
                <a:close/>
              </a:path>
            </a:pathLst>
          </a:custGeom>
          <a:solidFill>
            <a:srgbClr val="FFFFFF"/>
          </a:solidFill>
          <a:ln w="9525" cap="flat">
            <a:noFill/>
            <a:prstDash val="solid"/>
            <a:miter/>
          </a:ln>
        </p:spPr>
        <p:txBody>
          <a:bodyPr wrap="square" rtlCol="0" anchor="ctr">
            <a:noAutofit/>
          </a:bodyPr>
          <a:lstStyle/>
          <a:p>
            <a:endParaRPr lang="en-US"/>
          </a:p>
        </p:txBody>
      </p:sp>
      <p:pic>
        <p:nvPicPr>
          <p:cNvPr id="4" name="Picture 3" descr="Chart, waterfall chart&#10;&#10;Description automatically generated">
            <a:extLst>
              <a:ext uri="{FF2B5EF4-FFF2-40B4-BE49-F238E27FC236}">
                <a16:creationId xmlns:a16="http://schemas.microsoft.com/office/drawing/2014/main" id="{005B5560-5054-789C-6835-F546FB7D0874}"/>
              </a:ext>
            </a:extLst>
          </p:cNvPr>
          <p:cNvPicPr>
            <a:picLocks noChangeAspect="1"/>
          </p:cNvPicPr>
          <p:nvPr/>
        </p:nvPicPr>
        <p:blipFill>
          <a:blip r:embed="rId2"/>
          <a:stretch>
            <a:fillRect/>
          </a:stretch>
        </p:blipFill>
        <p:spPr>
          <a:xfrm>
            <a:off x="8263634" y="233228"/>
            <a:ext cx="2096934" cy="1598913"/>
          </a:xfrm>
          <a:prstGeom prst="rect">
            <a:avLst/>
          </a:prstGeom>
        </p:spPr>
      </p:pic>
      <p:sp>
        <p:nvSpPr>
          <p:cNvPr id="3" name="Content Placeholder 2">
            <a:extLst>
              <a:ext uri="{FF2B5EF4-FFF2-40B4-BE49-F238E27FC236}">
                <a16:creationId xmlns:a16="http://schemas.microsoft.com/office/drawing/2014/main" id="{B4EB7130-6C43-8C48-AC40-B982181C461D}"/>
              </a:ext>
            </a:extLst>
          </p:cNvPr>
          <p:cNvSpPr>
            <a:spLocks noGrp="1"/>
          </p:cNvSpPr>
          <p:nvPr>
            <p:ph idx="1"/>
          </p:nvPr>
        </p:nvSpPr>
        <p:spPr>
          <a:xfrm>
            <a:off x="1219200" y="3031411"/>
            <a:ext cx="5611505" cy="3140788"/>
          </a:xfrm>
        </p:spPr>
        <p:txBody>
          <a:bodyPr>
            <a:normAutofit/>
          </a:bodyPr>
          <a:lstStyle/>
          <a:p>
            <a:r>
              <a:rPr lang="en-US" dirty="0"/>
              <a:t>Deku/Midoriya</a:t>
            </a:r>
          </a:p>
          <a:p>
            <a:r>
              <a:rPr lang="en-US" dirty="0"/>
              <a:t>Per day and overall</a:t>
            </a:r>
          </a:p>
          <a:p>
            <a:r>
              <a:rPr lang="en-US" dirty="0"/>
              <a:t>Top:</a:t>
            </a:r>
          </a:p>
          <a:p>
            <a:pPr lvl="1"/>
            <a:r>
              <a:rPr lang="en-US" dirty="0"/>
              <a:t>Character color date</a:t>
            </a:r>
          </a:p>
          <a:p>
            <a:r>
              <a:rPr lang="en-US" dirty="0"/>
              <a:t>Middle:</a:t>
            </a:r>
          </a:p>
          <a:p>
            <a:pPr lvl="1"/>
            <a:r>
              <a:rPr lang="en-US" dirty="0"/>
              <a:t>Date color character</a:t>
            </a:r>
          </a:p>
          <a:p>
            <a:r>
              <a:rPr lang="en-US" dirty="0"/>
              <a:t>Bottom:</a:t>
            </a:r>
          </a:p>
          <a:p>
            <a:pPr lvl="1"/>
            <a:r>
              <a:rPr lang="en-US" dirty="0"/>
              <a:t>Character by date</a:t>
            </a:r>
          </a:p>
          <a:p>
            <a:endParaRPr lang="en-US" dirty="0"/>
          </a:p>
        </p:txBody>
      </p:sp>
      <p:sp>
        <p:nvSpPr>
          <p:cNvPr id="2080" name="Rectangle 2060">
            <a:extLst>
              <a:ext uri="{FF2B5EF4-FFF2-40B4-BE49-F238E27FC236}">
                <a16:creationId xmlns:a16="http://schemas.microsoft.com/office/drawing/2014/main" id="{7184396A-0020-4A8D-8350-9D3556768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8535436" y="1927763"/>
            <a:ext cx="2989117" cy="227111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Freeform: Shape 2062">
            <a:extLst>
              <a:ext uri="{FF2B5EF4-FFF2-40B4-BE49-F238E27FC236}">
                <a16:creationId xmlns:a16="http://schemas.microsoft.com/office/drawing/2014/main" id="{6188CADD-17EB-41DB-888C-171957FAB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8974130" y="1651396"/>
            <a:ext cx="2103830" cy="2802766"/>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3269" h="3452654">
                <a:moveTo>
                  <a:pt x="0" y="2215569"/>
                </a:moveTo>
                <a:lnTo>
                  <a:pt x="4751" y="2196610"/>
                </a:lnTo>
                <a:cubicBezTo>
                  <a:pt x="5212" y="2191317"/>
                  <a:pt x="2255" y="2189918"/>
                  <a:pt x="2774" y="2183813"/>
                </a:cubicBezTo>
                <a:lnTo>
                  <a:pt x="7865" y="2159978"/>
                </a:lnTo>
                <a:lnTo>
                  <a:pt x="12554" y="2125112"/>
                </a:lnTo>
                <a:lnTo>
                  <a:pt x="17553" y="2101110"/>
                </a:lnTo>
                <a:lnTo>
                  <a:pt x="19083" y="2096482"/>
                </a:lnTo>
                <a:lnTo>
                  <a:pt x="19083" y="1939430"/>
                </a:lnTo>
                <a:lnTo>
                  <a:pt x="17372" y="1927844"/>
                </a:lnTo>
                <a:lnTo>
                  <a:pt x="19083" y="1888758"/>
                </a:lnTo>
                <a:lnTo>
                  <a:pt x="16752" y="1883082"/>
                </a:lnTo>
                <a:lnTo>
                  <a:pt x="19083" y="1844870"/>
                </a:lnTo>
                <a:cubicBezTo>
                  <a:pt x="18753" y="1832215"/>
                  <a:pt x="19274" y="1810287"/>
                  <a:pt x="17104" y="1803002"/>
                </a:cubicBezTo>
                <a:lnTo>
                  <a:pt x="11785" y="1799876"/>
                </a:lnTo>
                <a:lnTo>
                  <a:pt x="11317" y="1790694"/>
                </a:lnTo>
                <a:cubicBezTo>
                  <a:pt x="11725" y="1790022"/>
                  <a:pt x="11385" y="1776784"/>
                  <a:pt x="11419" y="1776238"/>
                </a:cubicBezTo>
                <a:lnTo>
                  <a:pt x="17002" y="1743859"/>
                </a:lnTo>
                <a:lnTo>
                  <a:pt x="15104" y="0"/>
                </a:lnTo>
                <a:lnTo>
                  <a:pt x="2562730" y="0"/>
                </a:lnTo>
                <a:cubicBezTo>
                  <a:pt x="2577707" y="43"/>
                  <a:pt x="2589838" y="12172"/>
                  <a:pt x="2589876" y="27148"/>
                </a:cubicBezTo>
                <a:cubicBezTo>
                  <a:pt x="2592987" y="569471"/>
                  <a:pt x="2593958" y="2217510"/>
                  <a:pt x="2592792" y="3450901"/>
                </a:cubicBezTo>
                <a:lnTo>
                  <a:pt x="2592790" y="3452654"/>
                </a:lnTo>
                <a:lnTo>
                  <a:pt x="42505" y="3452654"/>
                </a:lnTo>
                <a:cubicBezTo>
                  <a:pt x="29573" y="3452604"/>
                  <a:pt x="19117" y="3445541"/>
                  <a:pt x="19083" y="3436827"/>
                </a:cubicBezTo>
                <a:lnTo>
                  <a:pt x="19083" y="2717567"/>
                </a:lnTo>
                <a:lnTo>
                  <a:pt x="12492" y="2694089"/>
                </a:lnTo>
                <a:cubicBezTo>
                  <a:pt x="12783" y="2680913"/>
                  <a:pt x="16887" y="2677990"/>
                  <a:pt x="19083" y="2669941"/>
                </a:cubicBezTo>
                <a:lnTo>
                  <a:pt x="19083" y="2348137"/>
                </a:lnTo>
                <a:lnTo>
                  <a:pt x="19083" y="2305422"/>
                </a:lnTo>
                <a:lnTo>
                  <a:pt x="12059" y="2281564"/>
                </a:lnTo>
                <a:cubicBezTo>
                  <a:pt x="17675" y="2271966"/>
                  <a:pt x="6693" y="2264946"/>
                  <a:pt x="4009" y="2257171"/>
                </a:cubicBezTo>
                <a:lnTo>
                  <a:pt x="538" y="2233665"/>
                </a:lnTo>
                <a:close/>
              </a:path>
            </a:pathLst>
          </a:custGeom>
          <a:solidFill>
            <a:srgbClr val="FFFFFF"/>
          </a:solidFill>
          <a:ln w="9525" cap="flat">
            <a:noFill/>
            <a:prstDash val="solid"/>
            <a:miter/>
          </a:ln>
        </p:spPr>
        <p:txBody>
          <a:bodyPr wrap="square" rtlCol="0" anchor="ctr">
            <a:noAutofit/>
          </a:bodyPr>
          <a:lstStyle/>
          <a:p>
            <a:endParaRPr lang="en-US"/>
          </a:p>
        </p:txBody>
      </p:sp>
      <p:sp>
        <p:nvSpPr>
          <p:cNvPr id="2082" name="Rectangle 2064">
            <a:extLst>
              <a:ext uri="{FF2B5EF4-FFF2-40B4-BE49-F238E27FC236}">
                <a16:creationId xmlns:a16="http://schemas.microsoft.com/office/drawing/2014/main" id="{CE261380-2E78-443D-83A5-8B8A079E4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3950">
            <a:off x="8158872" y="4298791"/>
            <a:ext cx="2946562" cy="2261159"/>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Freeform: Shape 2066">
            <a:extLst>
              <a:ext uri="{FF2B5EF4-FFF2-40B4-BE49-F238E27FC236}">
                <a16:creationId xmlns:a16="http://schemas.microsoft.com/office/drawing/2014/main" id="{0AC9AD34-457D-4089-B8E7-34D875875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53950">
            <a:off x="8593129" y="4044229"/>
            <a:ext cx="2064932" cy="2756561"/>
          </a:xfrm>
          <a:custGeom>
            <a:avLst/>
            <a:gdLst>
              <a:gd name="connsiteX0" fmla="*/ 0 w 2582211"/>
              <a:gd name="connsiteY0" fmla="*/ 2984046 h 3420248"/>
              <a:gd name="connsiteX1" fmla="*/ 4752 w 2582211"/>
              <a:gd name="connsiteY1" fmla="*/ 2965088 h 3420248"/>
              <a:gd name="connsiteX2" fmla="*/ 2776 w 2582211"/>
              <a:gd name="connsiteY2" fmla="*/ 2952290 h 3420248"/>
              <a:gd name="connsiteX3" fmla="*/ 7866 w 2582211"/>
              <a:gd name="connsiteY3" fmla="*/ 2928456 h 3420248"/>
              <a:gd name="connsiteX4" fmla="*/ 12555 w 2582211"/>
              <a:gd name="connsiteY4" fmla="*/ 2893589 h 3420248"/>
              <a:gd name="connsiteX5" fmla="*/ 17554 w 2582211"/>
              <a:gd name="connsiteY5" fmla="*/ 2869588 h 3420248"/>
              <a:gd name="connsiteX6" fmla="*/ 19084 w 2582211"/>
              <a:gd name="connsiteY6" fmla="*/ 2864960 h 3420248"/>
              <a:gd name="connsiteX7" fmla="*/ 19084 w 2582211"/>
              <a:gd name="connsiteY7" fmla="*/ 2707907 h 3420248"/>
              <a:gd name="connsiteX8" fmla="*/ 17373 w 2582211"/>
              <a:gd name="connsiteY8" fmla="*/ 2696322 h 3420248"/>
              <a:gd name="connsiteX9" fmla="*/ 19084 w 2582211"/>
              <a:gd name="connsiteY9" fmla="*/ 2657236 h 3420248"/>
              <a:gd name="connsiteX10" fmla="*/ 16753 w 2582211"/>
              <a:gd name="connsiteY10" fmla="*/ 2651559 h 3420248"/>
              <a:gd name="connsiteX11" fmla="*/ 19084 w 2582211"/>
              <a:gd name="connsiteY11" fmla="*/ 2613347 h 3420248"/>
              <a:gd name="connsiteX12" fmla="*/ 17105 w 2582211"/>
              <a:gd name="connsiteY12" fmla="*/ 2571479 h 3420248"/>
              <a:gd name="connsiteX13" fmla="*/ 11786 w 2582211"/>
              <a:gd name="connsiteY13" fmla="*/ 2568353 h 3420248"/>
              <a:gd name="connsiteX14" fmla="*/ 11318 w 2582211"/>
              <a:gd name="connsiteY14" fmla="*/ 2559171 h 3420248"/>
              <a:gd name="connsiteX15" fmla="*/ 11420 w 2582211"/>
              <a:gd name="connsiteY15" fmla="*/ 2544715 h 3420248"/>
              <a:gd name="connsiteX16" fmla="*/ 17003 w 2582211"/>
              <a:gd name="connsiteY16" fmla="*/ 2512336 h 3420248"/>
              <a:gd name="connsiteX17" fmla="*/ 14268 w 2582211"/>
              <a:gd name="connsiteY17" fmla="*/ 0 h 3420248"/>
              <a:gd name="connsiteX18" fmla="*/ 2532355 w 2582211"/>
              <a:gd name="connsiteY18" fmla="*/ 0 h 3420248"/>
              <a:gd name="connsiteX19" fmla="*/ 2559501 w 2582211"/>
              <a:gd name="connsiteY19" fmla="*/ 27148 h 3420248"/>
              <a:gd name="connsiteX20" fmla="*/ 2559542 w 2582211"/>
              <a:gd name="connsiteY20" fmla="*/ 35062 h 3420248"/>
              <a:gd name="connsiteX21" fmla="*/ 2563128 w 2582211"/>
              <a:gd name="connsiteY21" fmla="*/ 35072 h 3420248"/>
              <a:gd name="connsiteX22" fmla="*/ 2563128 w 2582211"/>
              <a:gd name="connsiteY22" fmla="*/ 303633 h 3420248"/>
              <a:gd name="connsiteX23" fmla="*/ 2563128 w 2582211"/>
              <a:gd name="connsiteY23" fmla="*/ 346349 h 3420248"/>
              <a:gd name="connsiteX24" fmla="*/ 2570153 w 2582211"/>
              <a:gd name="connsiteY24" fmla="*/ 370207 h 3420248"/>
              <a:gd name="connsiteX25" fmla="*/ 2578202 w 2582211"/>
              <a:gd name="connsiteY25" fmla="*/ 394600 h 3420248"/>
              <a:gd name="connsiteX26" fmla="*/ 2581673 w 2582211"/>
              <a:gd name="connsiteY26" fmla="*/ 418106 h 3420248"/>
              <a:gd name="connsiteX27" fmla="*/ 2582211 w 2582211"/>
              <a:gd name="connsiteY27" fmla="*/ 436202 h 3420248"/>
              <a:gd name="connsiteX28" fmla="*/ 2577459 w 2582211"/>
              <a:gd name="connsiteY28" fmla="*/ 455160 h 3420248"/>
              <a:gd name="connsiteX29" fmla="*/ 2579435 w 2582211"/>
              <a:gd name="connsiteY29" fmla="*/ 467958 h 3420248"/>
              <a:gd name="connsiteX30" fmla="*/ 2574345 w 2582211"/>
              <a:gd name="connsiteY30" fmla="*/ 491792 h 3420248"/>
              <a:gd name="connsiteX31" fmla="*/ 2569656 w 2582211"/>
              <a:gd name="connsiteY31" fmla="*/ 526659 h 3420248"/>
              <a:gd name="connsiteX32" fmla="*/ 2564657 w 2582211"/>
              <a:gd name="connsiteY32" fmla="*/ 550660 h 3420248"/>
              <a:gd name="connsiteX33" fmla="*/ 2563127 w 2582211"/>
              <a:gd name="connsiteY33" fmla="*/ 555288 h 3420248"/>
              <a:gd name="connsiteX34" fmla="*/ 2563127 w 2582211"/>
              <a:gd name="connsiteY34" fmla="*/ 712341 h 3420248"/>
              <a:gd name="connsiteX35" fmla="*/ 2564838 w 2582211"/>
              <a:gd name="connsiteY35" fmla="*/ 723926 h 3420248"/>
              <a:gd name="connsiteX36" fmla="*/ 2563127 w 2582211"/>
              <a:gd name="connsiteY36" fmla="*/ 763012 h 3420248"/>
              <a:gd name="connsiteX37" fmla="*/ 2565458 w 2582211"/>
              <a:gd name="connsiteY37" fmla="*/ 768689 h 3420248"/>
              <a:gd name="connsiteX38" fmla="*/ 2563127 w 2582211"/>
              <a:gd name="connsiteY38" fmla="*/ 806901 h 3420248"/>
              <a:gd name="connsiteX39" fmla="*/ 2565106 w 2582211"/>
              <a:gd name="connsiteY39" fmla="*/ 848769 h 3420248"/>
              <a:gd name="connsiteX40" fmla="*/ 2570425 w 2582211"/>
              <a:gd name="connsiteY40" fmla="*/ 851895 h 3420248"/>
              <a:gd name="connsiteX41" fmla="*/ 2570893 w 2582211"/>
              <a:gd name="connsiteY41" fmla="*/ 861077 h 3420248"/>
              <a:gd name="connsiteX42" fmla="*/ 2570791 w 2582211"/>
              <a:gd name="connsiteY42" fmla="*/ 875533 h 3420248"/>
              <a:gd name="connsiteX43" fmla="*/ 2565208 w 2582211"/>
              <a:gd name="connsiteY43" fmla="*/ 907912 h 3420248"/>
              <a:gd name="connsiteX44" fmla="*/ 2567943 w 2582211"/>
              <a:gd name="connsiteY44" fmla="*/ 3420248 h 3420248"/>
              <a:gd name="connsiteX45" fmla="*/ 49856 w 2582211"/>
              <a:gd name="connsiteY45" fmla="*/ 3420248 h 3420248"/>
              <a:gd name="connsiteX46" fmla="*/ 22710 w 2582211"/>
              <a:gd name="connsiteY46" fmla="*/ 3393100 h 3420248"/>
              <a:gd name="connsiteX47" fmla="*/ 22670 w 2582211"/>
              <a:gd name="connsiteY47" fmla="*/ 3385186 h 3420248"/>
              <a:gd name="connsiteX48" fmla="*/ 19083 w 2582211"/>
              <a:gd name="connsiteY48" fmla="*/ 3385176 h 3420248"/>
              <a:gd name="connsiteX49" fmla="*/ 19083 w 2582211"/>
              <a:gd name="connsiteY49" fmla="*/ 3116615 h 3420248"/>
              <a:gd name="connsiteX50" fmla="*/ 19083 w 2582211"/>
              <a:gd name="connsiteY50" fmla="*/ 3073899 h 3420248"/>
              <a:gd name="connsiteX51" fmla="*/ 12058 w 2582211"/>
              <a:gd name="connsiteY51" fmla="*/ 3050041 h 3420248"/>
              <a:gd name="connsiteX52" fmla="*/ 4009 w 2582211"/>
              <a:gd name="connsiteY52" fmla="*/ 3025648 h 3420248"/>
              <a:gd name="connsiteX53" fmla="*/ 538 w 2582211"/>
              <a:gd name="connsiteY53" fmla="*/ 3002142 h 3420248"/>
              <a:gd name="connsiteX0" fmla="*/ 0 w 2582211"/>
              <a:gd name="connsiteY0" fmla="*/ 2984046 h 3420248"/>
              <a:gd name="connsiteX1" fmla="*/ 4752 w 2582211"/>
              <a:gd name="connsiteY1" fmla="*/ 2965088 h 3420248"/>
              <a:gd name="connsiteX2" fmla="*/ 2776 w 2582211"/>
              <a:gd name="connsiteY2" fmla="*/ 2952290 h 3420248"/>
              <a:gd name="connsiteX3" fmla="*/ 12555 w 2582211"/>
              <a:gd name="connsiteY3" fmla="*/ 2893589 h 3420248"/>
              <a:gd name="connsiteX4" fmla="*/ 17554 w 2582211"/>
              <a:gd name="connsiteY4" fmla="*/ 2869588 h 3420248"/>
              <a:gd name="connsiteX5" fmla="*/ 19084 w 2582211"/>
              <a:gd name="connsiteY5" fmla="*/ 2864960 h 3420248"/>
              <a:gd name="connsiteX6" fmla="*/ 19084 w 2582211"/>
              <a:gd name="connsiteY6" fmla="*/ 2707907 h 3420248"/>
              <a:gd name="connsiteX7" fmla="*/ 17373 w 2582211"/>
              <a:gd name="connsiteY7" fmla="*/ 2696322 h 3420248"/>
              <a:gd name="connsiteX8" fmla="*/ 19084 w 2582211"/>
              <a:gd name="connsiteY8" fmla="*/ 2657236 h 3420248"/>
              <a:gd name="connsiteX9" fmla="*/ 16753 w 2582211"/>
              <a:gd name="connsiteY9" fmla="*/ 2651559 h 3420248"/>
              <a:gd name="connsiteX10" fmla="*/ 19084 w 2582211"/>
              <a:gd name="connsiteY10" fmla="*/ 2613347 h 3420248"/>
              <a:gd name="connsiteX11" fmla="*/ 17105 w 2582211"/>
              <a:gd name="connsiteY11" fmla="*/ 2571479 h 3420248"/>
              <a:gd name="connsiteX12" fmla="*/ 11786 w 2582211"/>
              <a:gd name="connsiteY12" fmla="*/ 2568353 h 3420248"/>
              <a:gd name="connsiteX13" fmla="*/ 11318 w 2582211"/>
              <a:gd name="connsiteY13" fmla="*/ 2559171 h 3420248"/>
              <a:gd name="connsiteX14" fmla="*/ 11420 w 2582211"/>
              <a:gd name="connsiteY14" fmla="*/ 2544715 h 3420248"/>
              <a:gd name="connsiteX15" fmla="*/ 17003 w 2582211"/>
              <a:gd name="connsiteY15" fmla="*/ 2512336 h 3420248"/>
              <a:gd name="connsiteX16" fmla="*/ 14268 w 2582211"/>
              <a:gd name="connsiteY16" fmla="*/ 0 h 3420248"/>
              <a:gd name="connsiteX17" fmla="*/ 2532355 w 2582211"/>
              <a:gd name="connsiteY17" fmla="*/ 0 h 3420248"/>
              <a:gd name="connsiteX18" fmla="*/ 2559501 w 2582211"/>
              <a:gd name="connsiteY18" fmla="*/ 27148 h 3420248"/>
              <a:gd name="connsiteX19" fmla="*/ 2559542 w 2582211"/>
              <a:gd name="connsiteY19" fmla="*/ 35062 h 3420248"/>
              <a:gd name="connsiteX20" fmla="*/ 2563128 w 2582211"/>
              <a:gd name="connsiteY20" fmla="*/ 35072 h 3420248"/>
              <a:gd name="connsiteX21" fmla="*/ 2563128 w 2582211"/>
              <a:gd name="connsiteY21" fmla="*/ 303633 h 3420248"/>
              <a:gd name="connsiteX22" fmla="*/ 2563128 w 2582211"/>
              <a:gd name="connsiteY22" fmla="*/ 346349 h 3420248"/>
              <a:gd name="connsiteX23" fmla="*/ 2570153 w 2582211"/>
              <a:gd name="connsiteY23" fmla="*/ 370207 h 3420248"/>
              <a:gd name="connsiteX24" fmla="*/ 2578202 w 2582211"/>
              <a:gd name="connsiteY24" fmla="*/ 394600 h 3420248"/>
              <a:gd name="connsiteX25" fmla="*/ 2581673 w 2582211"/>
              <a:gd name="connsiteY25" fmla="*/ 418106 h 3420248"/>
              <a:gd name="connsiteX26" fmla="*/ 2582211 w 2582211"/>
              <a:gd name="connsiteY26" fmla="*/ 436202 h 3420248"/>
              <a:gd name="connsiteX27" fmla="*/ 2577459 w 2582211"/>
              <a:gd name="connsiteY27" fmla="*/ 455160 h 3420248"/>
              <a:gd name="connsiteX28" fmla="*/ 2579435 w 2582211"/>
              <a:gd name="connsiteY28" fmla="*/ 467958 h 3420248"/>
              <a:gd name="connsiteX29" fmla="*/ 2574345 w 2582211"/>
              <a:gd name="connsiteY29" fmla="*/ 491792 h 3420248"/>
              <a:gd name="connsiteX30" fmla="*/ 2569656 w 2582211"/>
              <a:gd name="connsiteY30" fmla="*/ 526659 h 3420248"/>
              <a:gd name="connsiteX31" fmla="*/ 2564657 w 2582211"/>
              <a:gd name="connsiteY31" fmla="*/ 550660 h 3420248"/>
              <a:gd name="connsiteX32" fmla="*/ 2563127 w 2582211"/>
              <a:gd name="connsiteY32" fmla="*/ 555288 h 3420248"/>
              <a:gd name="connsiteX33" fmla="*/ 2563127 w 2582211"/>
              <a:gd name="connsiteY33" fmla="*/ 712341 h 3420248"/>
              <a:gd name="connsiteX34" fmla="*/ 2564838 w 2582211"/>
              <a:gd name="connsiteY34" fmla="*/ 723926 h 3420248"/>
              <a:gd name="connsiteX35" fmla="*/ 2563127 w 2582211"/>
              <a:gd name="connsiteY35" fmla="*/ 763012 h 3420248"/>
              <a:gd name="connsiteX36" fmla="*/ 2565458 w 2582211"/>
              <a:gd name="connsiteY36" fmla="*/ 768689 h 3420248"/>
              <a:gd name="connsiteX37" fmla="*/ 2563127 w 2582211"/>
              <a:gd name="connsiteY37" fmla="*/ 806901 h 3420248"/>
              <a:gd name="connsiteX38" fmla="*/ 2565106 w 2582211"/>
              <a:gd name="connsiteY38" fmla="*/ 848769 h 3420248"/>
              <a:gd name="connsiteX39" fmla="*/ 2570425 w 2582211"/>
              <a:gd name="connsiteY39" fmla="*/ 851895 h 3420248"/>
              <a:gd name="connsiteX40" fmla="*/ 2570893 w 2582211"/>
              <a:gd name="connsiteY40" fmla="*/ 861077 h 3420248"/>
              <a:gd name="connsiteX41" fmla="*/ 2570791 w 2582211"/>
              <a:gd name="connsiteY41" fmla="*/ 875533 h 3420248"/>
              <a:gd name="connsiteX42" fmla="*/ 2565208 w 2582211"/>
              <a:gd name="connsiteY42" fmla="*/ 907912 h 3420248"/>
              <a:gd name="connsiteX43" fmla="*/ 2567943 w 2582211"/>
              <a:gd name="connsiteY43" fmla="*/ 3420248 h 3420248"/>
              <a:gd name="connsiteX44" fmla="*/ 49856 w 2582211"/>
              <a:gd name="connsiteY44" fmla="*/ 3420248 h 3420248"/>
              <a:gd name="connsiteX45" fmla="*/ 22710 w 2582211"/>
              <a:gd name="connsiteY45" fmla="*/ 3393100 h 3420248"/>
              <a:gd name="connsiteX46" fmla="*/ 22670 w 2582211"/>
              <a:gd name="connsiteY46" fmla="*/ 3385186 h 3420248"/>
              <a:gd name="connsiteX47" fmla="*/ 19083 w 2582211"/>
              <a:gd name="connsiteY47" fmla="*/ 3385176 h 3420248"/>
              <a:gd name="connsiteX48" fmla="*/ 19083 w 2582211"/>
              <a:gd name="connsiteY48" fmla="*/ 3116615 h 3420248"/>
              <a:gd name="connsiteX49" fmla="*/ 19083 w 2582211"/>
              <a:gd name="connsiteY49" fmla="*/ 3073899 h 3420248"/>
              <a:gd name="connsiteX50" fmla="*/ 12058 w 2582211"/>
              <a:gd name="connsiteY50" fmla="*/ 3050041 h 3420248"/>
              <a:gd name="connsiteX51" fmla="*/ 4009 w 2582211"/>
              <a:gd name="connsiteY51" fmla="*/ 3025648 h 3420248"/>
              <a:gd name="connsiteX52" fmla="*/ 538 w 2582211"/>
              <a:gd name="connsiteY52" fmla="*/ 3002142 h 3420248"/>
              <a:gd name="connsiteX53" fmla="*/ 0 w 2582211"/>
              <a:gd name="connsiteY53" fmla="*/ 2984046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6215 w 2581673"/>
              <a:gd name="connsiteY9" fmla="*/ 2651559 h 3420248"/>
              <a:gd name="connsiteX10" fmla="*/ 18546 w 2581673"/>
              <a:gd name="connsiteY10" fmla="*/ 2613347 h 3420248"/>
              <a:gd name="connsiteX11" fmla="*/ 16567 w 2581673"/>
              <a:gd name="connsiteY11" fmla="*/ 2571479 h 3420248"/>
              <a:gd name="connsiteX12" fmla="*/ 11248 w 2581673"/>
              <a:gd name="connsiteY12" fmla="*/ 2568353 h 3420248"/>
              <a:gd name="connsiteX13" fmla="*/ 10780 w 2581673"/>
              <a:gd name="connsiteY13" fmla="*/ 2559171 h 3420248"/>
              <a:gd name="connsiteX14" fmla="*/ 10882 w 2581673"/>
              <a:gd name="connsiteY14" fmla="*/ 2544715 h 3420248"/>
              <a:gd name="connsiteX15" fmla="*/ 16465 w 2581673"/>
              <a:gd name="connsiteY15" fmla="*/ 2512336 h 3420248"/>
              <a:gd name="connsiteX16" fmla="*/ 13730 w 2581673"/>
              <a:gd name="connsiteY16" fmla="*/ 0 h 3420248"/>
              <a:gd name="connsiteX17" fmla="*/ 2531817 w 2581673"/>
              <a:gd name="connsiteY17" fmla="*/ 0 h 3420248"/>
              <a:gd name="connsiteX18" fmla="*/ 2558963 w 2581673"/>
              <a:gd name="connsiteY18" fmla="*/ 27148 h 3420248"/>
              <a:gd name="connsiteX19" fmla="*/ 2559004 w 2581673"/>
              <a:gd name="connsiteY19" fmla="*/ 35062 h 3420248"/>
              <a:gd name="connsiteX20" fmla="*/ 2562590 w 2581673"/>
              <a:gd name="connsiteY20" fmla="*/ 35072 h 3420248"/>
              <a:gd name="connsiteX21" fmla="*/ 2562590 w 2581673"/>
              <a:gd name="connsiteY21" fmla="*/ 303633 h 3420248"/>
              <a:gd name="connsiteX22" fmla="*/ 2562590 w 2581673"/>
              <a:gd name="connsiteY22" fmla="*/ 346349 h 3420248"/>
              <a:gd name="connsiteX23" fmla="*/ 2569615 w 2581673"/>
              <a:gd name="connsiteY23" fmla="*/ 370207 h 3420248"/>
              <a:gd name="connsiteX24" fmla="*/ 2577664 w 2581673"/>
              <a:gd name="connsiteY24" fmla="*/ 394600 h 3420248"/>
              <a:gd name="connsiteX25" fmla="*/ 2581135 w 2581673"/>
              <a:gd name="connsiteY25" fmla="*/ 418106 h 3420248"/>
              <a:gd name="connsiteX26" fmla="*/ 2581673 w 2581673"/>
              <a:gd name="connsiteY26" fmla="*/ 436202 h 3420248"/>
              <a:gd name="connsiteX27" fmla="*/ 2576921 w 2581673"/>
              <a:gd name="connsiteY27" fmla="*/ 455160 h 3420248"/>
              <a:gd name="connsiteX28" fmla="*/ 2578897 w 2581673"/>
              <a:gd name="connsiteY28" fmla="*/ 467958 h 3420248"/>
              <a:gd name="connsiteX29" fmla="*/ 2573807 w 2581673"/>
              <a:gd name="connsiteY29" fmla="*/ 491792 h 3420248"/>
              <a:gd name="connsiteX30" fmla="*/ 2569118 w 2581673"/>
              <a:gd name="connsiteY30" fmla="*/ 526659 h 3420248"/>
              <a:gd name="connsiteX31" fmla="*/ 2564119 w 2581673"/>
              <a:gd name="connsiteY31" fmla="*/ 550660 h 3420248"/>
              <a:gd name="connsiteX32" fmla="*/ 2562589 w 2581673"/>
              <a:gd name="connsiteY32" fmla="*/ 555288 h 3420248"/>
              <a:gd name="connsiteX33" fmla="*/ 2562589 w 2581673"/>
              <a:gd name="connsiteY33" fmla="*/ 712341 h 3420248"/>
              <a:gd name="connsiteX34" fmla="*/ 2564300 w 2581673"/>
              <a:gd name="connsiteY34" fmla="*/ 723926 h 3420248"/>
              <a:gd name="connsiteX35" fmla="*/ 2562589 w 2581673"/>
              <a:gd name="connsiteY35" fmla="*/ 763012 h 3420248"/>
              <a:gd name="connsiteX36" fmla="*/ 2564920 w 2581673"/>
              <a:gd name="connsiteY36" fmla="*/ 768689 h 3420248"/>
              <a:gd name="connsiteX37" fmla="*/ 2562589 w 2581673"/>
              <a:gd name="connsiteY37" fmla="*/ 806901 h 3420248"/>
              <a:gd name="connsiteX38" fmla="*/ 2564568 w 2581673"/>
              <a:gd name="connsiteY38" fmla="*/ 848769 h 3420248"/>
              <a:gd name="connsiteX39" fmla="*/ 2569887 w 2581673"/>
              <a:gd name="connsiteY39" fmla="*/ 851895 h 3420248"/>
              <a:gd name="connsiteX40" fmla="*/ 2570355 w 2581673"/>
              <a:gd name="connsiteY40" fmla="*/ 861077 h 3420248"/>
              <a:gd name="connsiteX41" fmla="*/ 2570253 w 2581673"/>
              <a:gd name="connsiteY41" fmla="*/ 875533 h 3420248"/>
              <a:gd name="connsiteX42" fmla="*/ 2564670 w 2581673"/>
              <a:gd name="connsiteY42" fmla="*/ 907912 h 3420248"/>
              <a:gd name="connsiteX43" fmla="*/ 2567405 w 2581673"/>
              <a:gd name="connsiteY43" fmla="*/ 3420248 h 3420248"/>
              <a:gd name="connsiteX44" fmla="*/ 49318 w 2581673"/>
              <a:gd name="connsiteY44" fmla="*/ 3420248 h 3420248"/>
              <a:gd name="connsiteX45" fmla="*/ 22172 w 2581673"/>
              <a:gd name="connsiteY45" fmla="*/ 3393100 h 3420248"/>
              <a:gd name="connsiteX46" fmla="*/ 22132 w 2581673"/>
              <a:gd name="connsiteY46" fmla="*/ 3385186 h 3420248"/>
              <a:gd name="connsiteX47" fmla="*/ 18545 w 2581673"/>
              <a:gd name="connsiteY47" fmla="*/ 3385176 h 3420248"/>
              <a:gd name="connsiteX48" fmla="*/ 18545 w 2581673"/>
              <a:gd name="connsiteY48" fmla="*/ 3116615 h 3420248"/>
              <a:gd name="connsiteX49" fmla="*/ 18545 w 2581673"/>
              <a:gd name="connsiteY49" fmla="*/ 3073899 h 3420248"/>
              <a:gd name="connsiteX50" fmla="*/ 11520 w 2581673"/>
              <a:gd name="connsiteY50" fmla="*/ 3050041 h 3420248"/>
              <a:gd name="connsiteX51" fmla="*/ 3471 w 2581673"/>
              <a:gd name="connsiteY51" fmla="*/ 3025648 h 3420248"/>
              <a:gd name="connsiteX52" fmla="*/ 0 w 2581673"/>
              <a:gd name="connsiteY52"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8546 w 2581673"/>
              <a:gd name="connsiteY9" fmla="*/ 2613347 h 3420248"/>
              <a:gd name="connsiteX10" fmla="*/ 16567 w 2581673"/>
              <a:gd name="connsiteY10" fmla="*/ 2571479 h 3420248"/>
              <a:gd name="connsiteX11" fmla="*/ 11248 w 2581673"/>
              <a:gd name="connsiteY11" fmla="*/ 2568353 h 3420248"/>
              <a:gd name="connsiteX12" fmla="*/ 10780 w 2581673"/>
              <a:gd name="connsiteY12" fmla="*/ 2559171 h 3420248"/>
              <a:gd name="connsiteX13" fmla="*/ 10882 w 2581673"/>
              <a:gd name="connsiteY13" fmla="*/ 2544715 h 3420248"/>
              <a:gd name="connsiteX14" fmla="*/ 16465 w 2581673"/>
              <a:gd name="connsiteY14" fmla="*/ 2512336 h 3420248"/>
              <a:gd name="connsiteX15" fmla="*/ 13730 w 2581673"/>
              <a:gd name="connsiteY15" fmla="*/ 0 h 3420248"/>
              <a:gd name="connsiteX16" fmla="*/ 2531817 w 2581673"/>
              <a:gd name="connsiteY16" fmla="*/ 0 h 3420248"/>
              <a:gd name="connsiteX17" fmla="*/ 2558963 w 2581673"/>
              <a:gd name="connsiteY17" fmla="*/ 27148 h 3420248"/>
              <a:gd name="connsiteX18" fmla="*/ 2559004 w 2581673"/>
              <a:gd name="connsiteY18" fmla="*/ 35062 h 3420248"/>
              <a:gd name="connsiteX19" fmla="*/ 2562590 w 2581673"/>
              <a:gd name="connsiteY19" fmla="*/ 35072 h 3420248"/>
              <a:gd name="connsiteX20" fmla="*/ 2562590 w 2581673"/>
              <a:gd name="connsiteY20" fmla="*/ 303633 h 3420248"/>
              <a:gd name="connsiteX21" fmla="*/ 2562590 w 2581673"/>
              <a:gd name="connsiteY21" fmla="*/ 346349 h 3420248"/>
              <a:gd name="connsiteX22" fmla="*/ 2569615 w 2581673"/>
              <a:gd name="connsiteY22" fmla="*/ 370207 h 3420248"/>
              <a:gd name="connsiteX23" fmla="*/ 2577664 w 2581673"/>
              <a:gd name="connsiteY23" fmla="*/ 394600 h 3420248"/>
              <a:gd name="connsiteX24" fmla="*/ 2581135 w 2581673"/>
              <a:gd name="connsiteY24" fmla="*/ 418106 h 3420248"/>
              <a:gd name="connsiteX25" fmla="*/ 2581673 w 2581673"/>
              <a:gd name="connsiteY25" fmla="*/ 436202 h 3420248"/>
              <a:gd name="connsiteX26" fmla="*/ 2576921 w 2581673"/>
              <a:gd name="connsiteY26" fmla="*/ 455160 h 3420248"/>
              <a:gd name="connsiteX27" fmla="*/ 2578897 w 2581673"/>
              <a:gd name="connsiteY27" fmla="*/ 467958 h 3420248"/>
              <a:gd name="connsiteX28" fmla="*/ 2573807 w 2581673"/>
              <a:gd name="connsiteY28" fmla="*/ 491792 h 3420248"/>
              <a:gd name="connsiteX29" fmla="*/ 2569118 w 2581673"/>
              <a:gd name="connsiteY29" fmla="*/ 526659 h 3420248"/>
              <a:gd name="connsiteX30" fmla="*/ 2564119 w 2581673"/>
              <a:gd name="connsiteY30" fmla="*/ 550660 h 3420248"/>
              <a:gd name="connsiteX31" fmla="*/ 2562589 w 2581673"/>
              <a:gd name="connsiteY31" fmla="*/ 555288 h 3420248"/>
              <a:gd name="connsiteX32" fmla="*/ 2562589 w 2581673"/>
              <a:gd name="connsiteY32" fmla="*/ 712341 h 3420248"/>
              <a:gd name="connsiteX33" fmla="*/ 2564300 w 2581673"/>
              <a:gd name="connsiteY33" fmla="*/ 723926 h 3420248"/>
              <a:gd name="connsiteX34" fmla="*/ 2562589 w 2581673"/>
              <a:gd name="connsiteY34" fmla="*/ 763012 h 3420248"/>
              <a:gd name="connsiteX35" fmla="*/ 2564920 w 2581673"/>
              <a:gd name="connsiteY35" fmla="*/ 768689 h 3420248"/>
              <a:gd name="connsiteX36" fmla="*/ 2562589 w 2581673"/>
              <a:gd name="connsiteY36" fmla="*/ 806901 h 3420248"/>
              <a:gd name="connsiteX37" fmla="*/ 2564568 w 2581673"/>
              <a:gd name="connsiteY37" fmla="*/ 848769 h 3420248"/>
              <a:gd name="connsiteX38" fmla="*/ 2569887 w 2581673"/>
              <a:gd name="connsiteY38" fmla="*/ 851895 h 3420248"/>
              <a:gd name="connsiteX39" fmla="*/ 2570355 w 2581673"/>
              <a:gd name="connsiteY39" fmla="*/ 861077 h 3420248"/>
              <a:gd name="connsiteX40" fmla="*/ 2570253 w 2581673"/>
              <a:gd name="connsiteY40" fmla="*/ 875533 h 3420248"/>
              <a:gd name="connsiteX41" fmla="*/ 2564670 w 2581673"/>
              <a:gd name="connsiteY41" fmla="*/ 907912 h 3420248"/>
              <a:gd name="connsiteX42" fmla="*/ 2567405 w 2581673"/>
              <a:gd name="connsiteY42" fmla="*/ 3420248 h 3420248"/>
              <a:gd name="connsiteX43" fmla="*/ 49318 w 2581673"/>
              <a:gd name="connsiteY43" fmla="*/ 3420248 h 3420248"/>
              <a:gd name="connsiteX44" fmla="*/ 22172 w 2581673"/>
              <a:gd name="connsiteY44" fmla="*/ 3393100 h 3420248"/>
              <a:gd name="connsiteX45" fmla="*/ 22132 w 2581673"/>
              <a:gd name="connsiteY45" fmla="*/ 3385186 h 3420248"/>
              <a:gd name="connsiteX46" fmla="*/ 18545 w 2581673"/>
              <a:gd name="connsiteY46" fmla="*/ 3385176 h 3420248"/>
              <a:gd name="connsiteX47" fmla="*/ 18545 w 2581673"/>
              <a:gd name="connsiteY47" fmla="*/ 3116615 h 3420248"/>
              <a:gd name="connsiteX48" fmla="*/ 18545 w 2581673"/>
              <a:gd name="connsiteY48" fmla="*/ 3073899 h 3420248"/>
              <a:gd name="connsiteX49" fmla="*/ 11520 w 2581673"/>
              <a:gd name="connsiteY49" fmla="*/ 3050041 h 3420248"/>
              <a:gd name="connsiteX50" fmla="*/ 3471 w 2581673"/>
              <a:gd name="connsiteY50" fmla="*/ 3025648 h 3420248"/>
              <a:gd name="connsiteX51" fmla="*/ 0 w 2581673"/>
              <a:gd name="connsiteY51"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13347 h 3420248"/>
              <a:gd name="connsiteX9" fmla="*/ 16567 w 2581673"/>
              <a:gd name="connsiteY9" fmla="*/ 2571479 h 3420248"/>
              <a:gd name="connsiteX10" fmla="*/ 11248 w 2581673"/>
              <a:gd name="connsiteY10" fmla="*/ 2568353 h 3420248"/>
              <a:gd name="connsiteX11" fmla="*/ 10780 w 2581673"/>
              <a:gd name="connsiteY11" fmla="*/ 2559171 h 3420248"/>
              <a:gd name="connsiteX12" fmla="*/ 10882 w 2581673"/>
              <a:gd name="connsiteY12" fmla="*/ 2544715 h 3420248"/>
              <a:gd name="connsiteX13" fmla="*/ 16465 w 2581673"/>
              <a:gd name="connsiteY13" fmla="*/ 2512336 h 3420248"/>
              <a:gd name="connsiteX14" fmla="*/ 13730 w 2581673"/>
              <a:gd name="connsiteY14" fmla="*/ 0 h 3420248"/>
              <a:gd name="connsiteX15" fmla="*/ 2531817 w 2581673"/>
              <a:gd name="connsiteY15" fmla="*/ 0 h 3420248"/>
              <a:gd name="connsiteX16" fmla="*/ 2558963 w 2581673"/>
              <a:gd name="connsiteY16" fmla="*/ 27148 h 3420248"/>
              <a:gd name="connsiteX17" fmla="*/ 2559004 w 2581673"/>
              <a:gd name="connsiteY17" fmla="*/ 35062 h 3420248"/>
              <a:gd name="connsiteX18" fmla="*/ 2562590 w 2581673"/>
              <a:gd name="connsiteY18" fmla="*/ 35072 h 3420248"/>
              <a:gd name="connsiteX19" fmla="*/ 2562590 w 2581673"/>
              <a:gd name="connsiteY19" fmla="*/ 303633 h 3420248"/>
              <a:gd name="connsiteX20" fmla="*/ 2562590 w 2581673"/>
              <a:gd name="connsiteY20" fmla="*/ 346349 h 3420248"/>
              <a:gd name="connsiteX21" fmla="*/ 2569615 w 2581673"/>
              <a:gd name="connsiteY21" fmla="*/ 370207 h 3420248"/>
              <a:gd name="connsiteX22" fmla="*/ 2577664 w 2581673"/>
              <a:gd name="connsiteY22" fmla="*/ 394600 h 3420248"/>
              <a:gd name="connsiteX23" fmla="*/ 2581135 w 2581673"/>
              <a:gd name="connsiteY23" fmla="*/ 418106 h 3420248"/>
              <a:gd name="connsiteX24" fmla="*/ 2581673 w 2581673"/>
              <a:gd name="connsiteY24" fmla="*/ 436202 h 3420248"/>
              <a:gd name="connsiteX25" fmla="*/ 2576921 w 2581673"/>
              <a:gd name="connsiteY25" fmla="*/ 455160 h 3420248"/>
              <a:gd name="connsiteX26" fmla="*/ 2578897 w 2581673"/>
              <a:gd name="connsiteY26" fmla="*/ 467958 h 3420248"/>
              <a:gd name="connsiteX27" fmla="*/ 2573807 w 2581673"/>
              <a:gd name="connsiteY27" fmla="*/ 491792 h 3420248"/>
              <a:gd name="connsiteX28" fmla="*/ 2569118 w 2581673"/>
              <a:gd name="connsiteY28" fmla="*/ 526659 h 3420248"/>
              <a:gd name="connsiteX29" fmla="*/ 2564119 w 2581673"/>
              <a:gd name="connsiteY29" fmla="*/ 550660 h 3420248"/>
              <a:gd name="connsiteX30" fmla="*/ 2562589 w 2581673"/>
              <a:gd name="connsiteY30" fmla="*/ 555288 h 3420248"/>
              <a:gd name="connsiteX31" fmla="*/ 2562589 w 2581673"/>
              <a:gd name="connsiteY31" fmla="*/ 712341 h 3420248"/>
              <a:gd name="connsiteX32" fmla="*/ 2564300 w 2581673"/>
              <a:gd name="connsiteY32" fmla="*/ 723926 h 3420248"/>
              <a:gd name="connsiteX33" fmla="*/ 2562589 w 2581673"/>
              <a:gd name="connsiteY33" fmla="*/ 763012 h 3420248"/>
              <a:gd name="connsiteX34" fmla="*/ 2564920 w 2581673"/>
              <a:gd name="connsiteY34" fmla="*/ 768689 h 3420248"/>
              <a:gd name="connsiteX35" fmla="*/ 2562589 w 2581673"/>
              <a:gd name="connsiteY35" fmla="*/ 806901 h 3420248"/>
              <a:gd name="connsiteX36" fmla="*/ 2564568 w 2581673"/>
              <a:gd name="connsiteY36" fmla="*/ 848769 h 3420248"/>
              <a:gd name="connsiteX37" fmla="*/ 2569887 w 2581673"/>
              <a:gd name="connsiteY37" fmla="*/ 851895 h 3420248"/>
              <a:gd name="connsiteX38" fmla="*/ 2570355 w 2581673"/>
              <a:gd name="connsiteY38" fmla="*/ 861077 h 3420248"/>
              <a:gd name="connsiteX39" fmla="*/ 2570253 w 2581673"/>
              <a:gd name="connsiteY39" fmla="*/ 875533 h 3420248"/>
              <a:gd name="connsiteX40" fmla="*/ 2564670 w 2581673"/>
              <a:gd name="connsiteY40" fmla="*/ 907912 h 3420248"/>
              <a:gd name="connsiteX41" fmla="*/ 2567405 w 2581673"/>
              <a:gd name="connsiteY41" fmla="*/ 3420248 h 3420248"/>
              <a:gd name="connsiteX42" fmla="*/ 49318 w 2581673"/>
              <a:gd name="connsiteY42" fmla="*/ 3420248 h 3420248"/>
              <a:gd name="connsiteX43" fmla="*/ 22172 w 2581673"/>
              <a:gd name="connsiteY43" fmla="*/ 3393100 h 3420248"/>
              <a:gd name="connsiteX44" fmla="*/ 22132 w 2581673"/>
              <a:gd name="connsiteY44" fmla="*/ 3385186 h 3420248"/>
              <a:gd name="connsiteX45" fmla="*/ 18545 w 2581673"/>
              <a:gd name="connsiteY45" fmla="*/ 3385176 h 3420248"/>
              <a:gd name="connsiteX46" fmla="*/ 18545 w 2581673"/>
              <a:gd name="connsiteY46" fmla="*/ 3116615 h 3420248"/>
              <a:gd name="connsiteX47" fmla="*/ 18545 w 2581673"/>
              <a:gd name="connsiteY47" fmla="*/ 3073899 h 3420248"/>
              <a:gd name="connsiteX48" fmla="*/ 11520 w 2581673"/>
              <a:gd name="connsiteY48" fmla="*/ 3050041 h 3420248"/>
              <a:gd name="connsiteX49" fmla="*/ 3471 w 2581673"/>
              <a:gd name="connsiteY49" fmla="*/ 3025648 h 3420248"/>
              <a:gd name="connsiteX50" fmla="*/ 0 w 2581673"/>
              <a:gd name="connsiteY50"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11520 w 2581673"/>
              <a:gd name="connsiteY47" fmla="*/ 3050041 h 3420248"/>
              <a:gd name="connsiteX48" fmla="*/ 3471 w 2581673"/>
              <a:gd name="connsiteY48" fmla="*/ 3025648 h 3420248"/>
              <a:gd name="connsiteX49" fmla="*/ 0 w 2581673"/>
              <a:gd name="connsiteY49"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3471 w 2581673"/>
              <a:gd name="connsiteY47" fmla="*/ 3025648 h 3420248"/>
              <a:gd name="connsiteX48" fmla="*/ 0 w 2581673"/>
              <a:gd name="connsiteY48"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073899 h 3420248"/>
              <a:gd name="connsiteX46" fmla="*/ 3471 w 2581673"/>
              <a:gd name="connsiteY46" fmla="*/ 3025648 h 3420248"/>
              <a:gd name="connsiteX47" fmla="*/ 0 w 2581673"/>
              <a:gd name="connsiteY47"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567 w 2581673"/>
              <a:gd name="connsiteY7" fmla="*/ 2571479 h 3420248"/>
              <a:gd name="connsiteX8" fmla="*/ 11248 w 2581673"/>
              <a:gd name="connsiteY8" fmla="*/ 2568353 h 3420248"/>
              <a:gd name="connsiteX9" fmla="*/ 10780 w 2581673"/>
              <a:gd name="connsiteY9" fmla="*/ 2559171 h 3420248"/>
              <a:gd name="connsiteX10" fmla="*/ 10882 w 2581673"/>
              <a:gd name="connsiteY10" fmla="*/ 2544715 h 3420248"/>
              <a:gd name="connsiteX11" fmla="*/ 16465 w 2581673"/>
              <a:gd name="connsiteY11" fmla="*/ 2512336 h 3420248"/>
              <a:gd name="connsiteX12" fmla="*/ 13730 w 2581673"/>
              <a:gd name="connsiteY12" fmla="*/ 0 h 3420248"/>
              <a:gd name="connsiteX13" fmla="*/ 2531817 w 2581673"/>
              <a:gd name="connsiteY13" fmla="*/ 0 h 3420248"/>
              <a:gd name="connsiteX14" fmla="*/ 2558963 w 2581673"/>
              <a:gd name="connsiteY14" fmla="*/ 27148 h 3420248"/>
              <a:gd name="connsiteX15" fmla="*/ 2559004 w 2581673"/>
              <a:gd name="connsiteY15" fmla="*/ 35062 h 3420248"/>
              <a:gd name="connsiteX16" fmla="*/ 2562590 w 2581673"/>
              <a:gd name="connsiteY16" fmla="*/ 35072 h 3420248"/>
              <a:gd name="connsiteX17" fmla="*/ 2562590 w 2581673"/>
              <a:gd name="connsiteY17" fmla="*/ 303633 h 3420248"/>
              <a:gd name="connsiteX18" fmla="*/ 2562590 w 2581673"/>
              <a:gd name="connsiteY18" fmla="*/ 346349 h 3420248"/>
              <a:gd name="connsiteX19" fmla="*/ 2569615 w 2581673"/>
              <a:gd name="connsiteY19" fmla="*/ 370207 h 3420248"/>
              <a:gd name="connsiteX20" fmla="*/ 2577664 w 2581673"/>
              <a:gd name="connsiteY20" fmla="*/ 394600 h 3420248"/>
              <a:gd name="connsiteX21" fmla="*/ 2581135 w 2581673"/>
              <a:gd name="connsiteY21" fmla="*/ 418106 h 3420248"/>
              <a:gd name="connsiteX22" fmla="*/ 2581673 w 2581673"/>
              <a:gd name="connsiteY22" fmla="*/ 436202 h 3420248"/>
              <a:gd name="connsiteX23" fmla="*/ 2576921 w 2581673"/>
              <a:gd name="connsiteY23" fmla="*/ 455160 h 3420248"/>
              <a:gd name="connsiteX24" fmla="*/ 2578897 w 2581673"/>
              <a:gd name="connsiteY24" fmla="*/ 467958 h 3420248"/>
              <a:gd name="connsiteX25" fmla="*/ 2573807 w 2581673"/>
              <a:gd name="connsiteY25" fmla="*/ 491792 h 3420248"/>
              <a:gd name="connsiteX26" fmla="*/ 2569118 w 2581673"/>
              <a:gd name="connsiteY26" fmla="*/ 526659 h 3420248"/>
              <a:gd name="connsiteX27" fmla="*/ 2564119 w 2581673"/>
              <a:gd name="connsiteY27" fmla="*/ 550660 h 3420248"/>
              <a:gd name="connsiteX28" fmla="*/ 2562589 w 2581673"/>
              <a:gd name="connsiteY28" fmla="*/ 555288 h 3420248"/>
              <a:gd name="connsiteX29" fmla="*/ 2562589 w 2581673"/>
              <a:gd name="connsiteY29" fmla="*/ 712341 h 3420248"/>
              <a:gd name="connsiteX30" fmla="*/ 2564300 w 2581673"/>
              <a:gd name="connsiteY30" fmla="*/ 723926 h 3420248"/>
              <a:gd name="connsiteX31" fmla="*/ 2562589 w 2581673"/>
              <a:gd name="connsiteY31" fmla="*/ 763012 h 3420248"/>
              <a:gd name="connsiteX32" fmla="*/ 2564920 w 2581673"/>
              <a:gd name="connsiteY32" fmla="*/ 768689 h 3420248"/>
              <a:gd name="connsiteX33" fmla="*/ 2562589 w 2581673"/>
              <a:gd name="connsiteY33" fmla="*/ 806901 h 3420248"/>
              <a:gd name="connsiteX34" fmla="*/ 2564568 w 2581673"/>
              <a:gd name="connsiteY34" fmla="*/ 848769 h 3420248"/>
              <a:gd name="connsiteX35" fmla="*/ 2569887 w 2581673"/>
              <a:gd name="connsiteY35" fmla="*/ 851895 h 3420248"/>
              <a:gd name="connsiteX36" fmla="*/ 2570355 w 2581673"/>
              <a:gd name="connsiteY36" fmla="*/ 861077 h 3420248"/>
              <a:gd name="connsiteX37" fmla="*/ 2570253 w 2581673"/>
              <a:gd name="connsiteY37" fmla="*/ 875533 h 3420248"/>
              <a:gd name="connsiteX38" fmla="*/ 2564670 w 2581673"/>
              <a:gd name="connsiteY38" fmla="*/ 907912 h 3420248"/>
              <a:gd name="connsiteX39" fmla="*/ 2567405 w 2581673"/>
              <a:gd name="connsiteY39" fmla="*/ 3420248 h 3420248"/>
              <a:gd name="connsiteX40" fmla="*/ 49318 w 2581673"/>
              <a:gd name="connsiteY40" fmla="*/ 3420248 h 3420248"/>
              <a:gd name="connsiteX41" fmla="*/ 22172 w 2581673"/>
              <a:gd name="connsiteY41" fmla="*/ 3393100 h 3420248"/>
              <a:gd name="connsiteX42" fmla="*/ 22132 w 2581673"/>
              <a:gd name="connsiteY42" fmla="*/ 3385186 h 3420248"/>
              <a:gd name="connsiteX43" fmla="*/ 18545 w 2581673"/>
              <a:gd name="connsiteY43" fmla="*/ 3385176 h 3420248"/>
              <a:gd name="connsiteX44" fmla="*/ 18545 w 2581673"/>
              <a:gd name="connsiteY44" fmla="*/ 3073899 h 3420248"/>
              <a:gd name="connsiteX45" fmla="*/ 3471 w 2581673"/>
              <a:gd name="connsiteY45" fmla="*/ 3025648 h 3420248"/>
              <a:gd name="connsiteX46" fmla="*/ 0 w 2581673"/>
              <a:gd name="connsiteY46"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0882 w 2581673"/>
              <a:gd name="connsiteY9" fmla="*/ 2544715 h 3420248"/>
              <a:gd name="connsiteX10" fmla="*/ 16465 w 2581673"/>
              <a:gd name="connsiteY10" fmla="*/ 2512336 h 3420248"/>
              <a:gd name="connsiteX11" fmla="*/ 13730 w 2581673"/>
              <a:gd name="connsiteY11" fmla="*/ 0 h 3420248"/>
              <a:gd name="connsiteX12" fmla="*/ 2531817 w 2581673"/>
              <a:gd name="connsiteY12" fmla="*/ 0 h 3420248"/>
              <a:gd name="connsiteX13" fmla="*/ 2558963 w 2581673"/>
              <a:gd name="connsiteY13" fmla="*/ 27148 h 3420248"/>
              <a:gd name="connsiteX14" fmla="*/ 2559004 w 2581673"/>
              <a:gd name="connsiteY14" fmla="*/ 35062 h 3420248"/>
              <a:gd name="connsiteX15" fmla="*/ 2562590 w 2581673"/>
              <a:gd name="connsiteY15" fmla="*/ 35072 h 3420248"/>
              <a:gd name="connsiteX16" fmla="*/ 2562590 w 2581673"/>
              <a:gd name="connsiteY16" fmla="*/ 303633 h 3420248"/>
              <a:gd name="connsiteX17" fmla="*/ 2562590 w 2581673"/>
              <a:gd name="connsiteY17" fmla="*/ 346349 h 3420248"/>
              <a:gd name="connsiteX18" fmla="*/ 2569615 w 2581673"/>
              <a:gd name="connsiteY18" fmla="*/ 370207 h 3420248"/>
              <a:gd name="connsiteX19" fmla="*/ 2577664 w 2581673"/>
              <a:gd name="connsiteY19" fmla="*/ 394600 h 3420248"/>
              <a:gd name="connsiteX20" fmla="*/ 2581135 w 2581673"/>
              <a:gd name="connsiteY20" fmla="*/ 418106 h 3420248"/>
              <a:gd name="connsiteX21" fmla="*/ 2581673 w 2581673"/>
              <a:gd name="connsiteY21" fmla="*/ 436202 h 3420248"/>
              <a:gd name="connsiteX22" fmla="*/ 2576921 w 2581673"/>
              <a:gd name="connsiteY22" fmla="*/ 455160 h 3420248"/>
              <a:gd name="connsiteX23" fmla="*/ 2578897 w 2581673"/>
              <a:gd name="connsiteY23" fmla="*/ 467958 h 3420248"/>
              <a:gd name="connsiteX24" fmla="*/ 2573807 w 2581673"/>
              <a:gd name="connsiteY24" fmla="*/ 491792 h 3420248"/>
              <a:gd name="connsiteX25" fmla="*/ 2569118 w 2581673"/>
              <a:gd name="connsiteY25" fmla="*/ 526659 h 3420248"/>
              <a:gd name="connsiteX26" fmla="*/ 2564119 w 2581673"/>
              <a:gd name="connsiteY26" fmla="*/ 550660 h 3420248"/>
              <a:gd name="connsiteX27" fmla="*/ 2562589 w 2581673"/>
              <a:gd name="connsiteY27" fmla="*/ 555288 h 3420248"/>
              <a:gd name="connsiteX28" fmla="*/ 2562589 w 2581673"/>
              <a:gd name="connsiteY28" fmla="*/ 712341 h 3420248"/>
              <a:gd name="connsiteX29" fmla="*/ 2564300 w 2581673"/>
              <a:gd name="connsiteY29" fmla="*/ 723926 h 3420248"/>
              <a:gd name="connsiteX30" fmla="*/ 2562589 w 2581673"/>
              <a:gd name="connsiteY30" fmla="*/ 763012 h 3420248"/>
              <a:gd name="connsiteX31" fmla="*/ 2564920 w 2581673"/>
              <a:gd name="connsiteY31" fmla="*/ 768689 h 3420248"/>
              <a:gd name="connsiteX32" fmla="*/ 2562589 w 2581673"/>
              <a:gd name="connsiteY32" fmla="*/ 806901 h 3420248"/>
              <a:gd name="connsiteX33" fmla="*/ 2564568 w 2581673"/>
              <a:gd name="connsiteY33" fmla="*/ 848769 h 3420248"/>
              <a:gd name="connsiteX34" fmla="*/ 2569887 w 2581673"/>
              <a:gd name="connsiteY34" fmla="*/ 851895 h 3420248"/>
              <a:gd name="connsiteX35" fmla="*/ 2570355 w 2581673"/>
              <a:gd name="connsiteY35" fmla="*/ 861077 h 3420248"/>
              <a:gd name="connsiteX36" fmla="*/ 2570253 w 2581673"/>
              <a:gd name="connsiteY36" fmla="*/ 875533 h 3420248"/>
              <a:gd name="connsiteX37" fmla="*/ 2564670 w 2581673"/>
              <a:gd name="connsiteY37" fmla="*/ 907912 h 3420248"/>
              <a:gd name="connsiteX38" fmla="*/ 2567405 w 2581673"/>
              <a:gd name="connsiteY38" fmla="*/ 3420248 h 3420248"/>
              <a:gd name="connsiteX39" fmla="*/ 49318 w 2581673"/>
              <a:gd name="connsiteY39" fmla="*/ 3420248 h 3420248"/>
              <a:gd name="connsiteX40" fmla="*/ 22172 w 2581673"/>
              <a:gd name="connsiteY40" fmla="*/ 3393100 h 3420248"/>
              <a:gd name="connsiteX41" fmla="*/ 22132 w 2581673"/>
              <a:gd name="connsiteY41" fmla="*/ 3385186 h 3420248"/>
              <a:gd name="connsiteX42" fmla="*/ 18545 w 2581673"/>
              <a:gd name="connsiteY42" fmla="*/ 3385176 h 3420248"/>
              <a:gd name="connsiteX43" fmla="*/ 18545 w 2581673"/>
              <a:gd name="connsiteY43" fmla="*/ 3073899 h 3420248"/>
              <a:gd name="connsiteX44" fmla="*/ 3471 w 2581673"/>
              <a:gd name="connsiteY44" fmla="*/ 3025648 h 3420248"/>
              <a:gd name="connsiteX45" fmla="*/ 0 w 2581673"/>
              <a:gd name="connsiteY45"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6465 w 2581673"/>
              <a:gd name="connsiteY9" fmla="*/ 2512336 h 3420248"/>
              <a:gd name="connsiteX10" fmla="*/ 13730 w 2581673"/>
              <a:gd name="connsiteY10" fmla="*/ 0 h 3420248"/>
              <a:gd name="connsiteX11" fmla="*/ 2531817 w 2581673"/>
              <a:gd name="connsiteY11" fmla="*/ 0 h 3420248"/>
              <a:gd name="connsiteX12" fmla="*/ 2558963 w 2581673"/>
              <a:gd name="connsiteY12" fmla="*/ 27148 h 3420248"/>
              <a:gd name="connsiteX13" fmla="*/ 2559004 w 2581673"/>
              <a:gd name="connsiteY13" fmla="*/ 35062 h 3420248"/>
              <a:gd name="connsiteX14" fmla="*/ 2562590 w 2581673"/>
              <a:gd name="connsiteY14" fmla="*/ 35072 h 3420248"/>
              <a:gd name="connsiteX15" fmla="*/ 2562590 w 2581673"/>
              <a:gd name="connsiteY15" fmla="*/ 303633 h 3420248"/>
              <a:gd name="connsiteX16" fmla="*/ 2562590 w 2581673"/>
              <a:gd name="connsiteY16" fmla="*/ 346349 h 3420248"/>
              <a:gd name="connsiteX17" fmla="*/ 2569615 w 2581673"/>
              <a:gd name="connsiteY17" fmla="*/ 370207 h 3420248"/>
              <a:gd name="connsiteX18" fmla="*/ 2577664 w 2581673"/>
              <a:gd name="connsiteY18" fmla="*/ 394600 h 3420248"/>
              <a:gd name="connsiteX19" fmla="*/ 2581135 w 2581673"/>
              <a:gd name="connsiteY19" fmla="*/ 418106 h 3420248"/>
              <a:gd name="connsiteX20" fmla="*/ 2581673 w 2581673"/>
              <a:gd name="connsiteY20" fmla="*/ 436202 h 3420248"/>
              <a:gd name="connsiteX21" fmla="*/ 2576921 w 2581673"/>
              <a:gd name="connsiteY21" fmla="*/ 455160 h 3420248"/>
              <a:gd name="connsiteX22" fmla="*/ 2578897 w 2581673"/>
              <a:gd name="connsiteY22" fmla="*/ 467958 h 3420248"/>
              <a:gd name="connsiteX23" fmla="*/ 2573807 w 2581673"/>
              <a:gd name="connsiteY23" fmla="*/ 491792 h 3420248"/>
              <a:gd name="connsiteX24" fmla="*/ 2569118 w 2581673"/>
              <a:gd name="connsiteY24" fmla="*/ 526659 h 3420248"/>
              <a:gd name="connsiteX25" fmla="*/ 2564119 w 2581673"/>
              <a:gd name="connsiteY25" fmla="*/ 550660 h 3420248"/>
              <a:gd name="connsiteX26" fmla="*/ 2562589 w 2581673"/>
              <a:gd name="connsiteY26" fmla="*/ 555288 h 3420248"/>
              <a:gd name="connsiteX27" fmla="*/ 2562589 w 2581673"/>
              <a:gd name="connsiteY27" fmla="*/ 712341 h 3420248"/>
              <a:gd name="connsiteX28" fmla="*/ 2564300 w 2581673"/>
              <a:gd name="connsiteY28" fmla="*/ 723926 h 3420248"/>
              <a:gd name="connsiteX29" fmla="*/ 2562589 w 2581673"/>
              <a:gd name="connsiteY29" fmla="*/ 763012 h 3420248"/>
              <a:gd name="connsiteX30" fmla="*/ 2564920 w 2581673"/>
              <a:gd name="connsiteY30" fmla="*/ 768689 h 3420248"/>
              <a:gd name="connsiteX31" fmla="*/ 2562589 w 2581673"/>
              <a:gd name="connsiteY31" fmla="*/ 806901 h 3420248"/>
              <a:gd name="connsiteX32" fmla="*/ 2564568 w 2581673"/>
              <a:gd name="connsiteY32" fmla="*/ 848769 h 3420248"/>
              <a:gd name="connsiteX33" fmla="*/ 2569887 w 2581673"/>
              <a:gd name="connsiteY33" fmla="*/ 851895 h 3420248"/>
              <a:gd name="connsiteX34" fmla="*/ 2570355 w 2581673"/>
              <a:gd name="connsiteY34" fmla="*/ 861077 h 3420248"/>
              <a:gd name="connsiteX35" fmla="*/ 2570253 w 2581673"/>
              <a:gd name="connsiteY35" fmla="*/ 875533 h 3420248"/>
              <a:gd name="connsiteX36" fmla="*/ 2564670 w 2581673"/>
              <a:gd name="connsiteY36" fmla="*/ 907912 h 3420248"/>
              <a:gd name="connsiteX37" fmla="*/ 2567405 w 2581673"/>
              <a:gd name="connsiteY37" fmla="*/ 3420248 h 3420248"/>
              <a:gd name="connsiteX38" fmla="*/ 49318 w 2581673"/>
              <a:gd name="connsiteY38" fmla="*/ 3420248 h 3420248"/>
              <a:gd name="connsiteX39" fmla="*/ 22172 w 2581673"/>
              <a:gd name="connsiteY39" fmla="*/ 3393100 h 3420248"/>
              <a:gd name="connsiteX40" fmla="*/ 22132 w 2581673"/>
              <a:gd name="connsiteY40" fmla="*/ 3385186 h 3420248"/>
              <a:gd name="connsiteX41" fmla="*/ 18545 w 2581673"/>
              <a:gd name="connsiteY41" fmla="*/ 3385176 h 3420248"/>
              <a:gd name="connsiteX42" fmla="*/ 18545 w 2581673"/>
              <a:gd name="connsiteY42" fmla="*/ 3073899 h 3420248"/>
              <a:gd name="connsiteX43" fmla="*/ 3471 w 2581673"/>
              <a:gd name="connsiteY43" fmla="*/ 3025648 h 3420248"/>
              <a:gd name="connsiteX44" fmla="*/ 0 w 2581673"/>
              <a:gd name="connsiteY44"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6465 w 2581673"/>
              <a:gd name="connsiteY8" fmla="*/ 2512336 h 3420248"/>
              <a:gd name="connsiteX9" fmla="*/ 13730 w 2581673"/>
              <a:gd name="connsiteY9" fmla="*/ 0 h 3420248"/>
              <a:gd name="connsiteX10" fmla="*/ 2531817 w 2581673"/>
              <a:gd name="connsiteY10" fmla="*/ 0 h 3420248"/>
              <a:gd name="connsiteX11" fmla="*/ 2558963 w 2581673"/>
              <a:gd name="connsiteY11" fmla="*/ 27148 h 3420248"/>
              <a:gd name="connsiteX12" fmla="*/ 2559004 w 2581673"/>
              <a:gd name="connsiteY12" fmla="*/ 35062 h 3420248"/>
              <a:gd name="connsiteX13" fmla="*/ 2562590 w 2581673"/>
              <a:gd name="connsiteY13" fmla="*/ 35072 h 3420248"/>
              <a:gd name="connsiteX14" fmla="*/ 2562590 w 2581673"/>
              <a:gd name="connsiteY14" fmla="*/ 303633 h 3420248"/>
              <a:gd name="connsiteX15" fmla="*/ 2562590 w 2581673"/>
              <a:gd name="connsiteY15" fmla="*/ 346349 h 3420248"/>
              <a:gd name="connsiteX16" fmla="*/ 2569615 w 2581673"/>
              <a:gd name="connsiteY16" fmla="*/ 370207 h 3420248"/>
              <a:gd name="connsiteX17" fmla="*/ 2577664 w 2581673"/>
              <a:gd name="connsiteY17" fmla="*/ 394600 h 3420248"/>
              <a:gd name="connsiteX18" fmla="*/ 2581135 w 2581673"/>
              <a:gd name="connsiteY18" fmla="*/ 418106 h 3420248"/>
              <a:gd name="connsiteX19" fmla="*/ 2581673 w 2581673"/>
              <a:gd name="connsiteY19" fmla="*/ 436202 h 3420248"/>
              <a:gd name="connsiteX20" fmla="*/ 2576921 w 2581673"/>
              <a:gd name="connsiteY20" fmla="*/ 455160 h 3420248"/>
              <a:gd name="connsiteX21" fmla="*/ 2578897 w 2581673"/>
              <a:gd name="connsiteY21" fmla="*/ 467958 h 3420248"/>
              <a:gd name="connsiteX22" fmla="*/ 2573807 w 2581673"/>
              <a:gd name="connsiteY22" fmla="*/ 491792 h 3420248"/>
              <a:gd name="connsiteX23" fmla="*/ 2569118 w 2581673"/>
              <a:gd name="connsiteY23" fmla="*/ 526659 h 3420248"/>
              <a:gd name="connsiteX24" fmla="*/ 2564119 w 2581673"/>
              <a:gd name="connsiteY24" fmla="*/ 550660 h 3420248"/>
              <a:gd name="connsiteX25" fmla="*/ 2562589 w 2581673"/>
              <a:gd name="connsiteY25" fmla="*/ 555288 h 3420248"/>
              <a:gd name="connsiteX26" fmla="*/ 2562589 w 2581673"/>
              <a:gd name="connsiteY26" fmla="*/ 712341 h 3420248"/>
              <a:gd name="connsiteX27" fmla="*/ 2564300 w 2581673"/>
              <a:gd name="connsiteY27" fmla="*/ 723926 h 3420248"/>
              <a:gd name="connsiteX28" fmla="*/ 2562589 w 2581673"/>
              <a:gd name="connsiteY28" fmla="*/ 763012 h 3420248"/>
              <a:gd name="connsiteX29" fmla="*/ 2564920 w 2581673"/>
              <a:gd name="connsiteY29" fmla="*/ 768689 h 3420248"/>
              <a:gd name="connsiteX30" fmla="*/ 2562589 w 2581673"/>
              <a:gd name="connsiteY30" fmla="*/ 806901 h 3420248"/>
              <a:gd name="connsiteX31" fmla="*/ 2564568 w 2581673"/>
              <a:gd name="connsiteY31" fmla="*/ 848769 h 3420248"/>
              <a:gd name="connsiteX32" fmla="*/ 2569887 w 2581673"/>
              <a:gd name="connsiteY32" fmla="*/ 851895 h 3420248"/>
              <a:gd name="connsiteX33" fmla="*/ 2570355 w 2581673"/>
              <a:gd name="connsiteY33" fmla="*/ 861077 h 3420248"/>
              <a:gd name="connsiteX34" fmla="*/ 2570253 w 2581673"/>
              <a:gd name="connsiteY34" fmla="*/ 875533 h 3420248"/>
              <a:gd name="connsiteX35" fmla="*/ 2564670 w 2581673"/>
              <a:gd name="connsiteY35" fmla="*/ 907912 h 3420248"/>
              <a:gd name="connsiteX36" fmla="*/ 2567405 w 2581673"/>
              <a:gd name="connsiteY36" fmla="*/ 3420248 h 3420248"/>
              <a:gd name="connsiteX37" fmla="*/ 49318 w 2581673"/>
              <a:gd name="connsiteY37" fmla="*/ 3420248 h 3420248"/>
              <a:gd name="connsiteX38" fmla="*/ 22172 w 2581673"/>
              <a:gd name="connsiteY38" fmla="*/ 3393100 h 3420248"/>
              <a:gd name="connsiteX39" fmla="*/ 22132 w 2581673"/>
              <a:gd name="connsiteY39" fmla="*/ 3385186 h 3420248"/>
              <a:gd name="connsiteX40" fmla="*/ 18545 w 2581673"/>
              <a:gd name="connsiteY40" fmla="*/ 3385176 h 3420248"/>
              <a:gd name="connsiteX41" fmla="*/ 18545 w 2581673"/>
              <a:gd name="connsiteY41" fmla="*/ 3073899 h 3420248"/>
              <a:gd name="connsiteX42" fmla="*/ 3471 w 2581673"/>
              <a:gd name="connsiteY42" fmla="*/ 3025648 h 3420248"/>
              <a:gd name="connsiteX43" fmla="*/ 0 w 2581673"/>
              <a:gd name="connsiteY43"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6465 w 2581673"/>
              <a:gd name="connsiteY7" fmla="*/ 2512336 h 3420248"/>
              <a:gd name="connsiteX8" fmla="*/ 13730 w 2581673"/>
              <a:gd name="connsiteY8" fmla="*/ 0 h 3420248"/>
              <a:gd name="connsiteX9" fmla="*/ 2531817 w 2581673"/>
              <a:gd name="connsiteY9" fmla="*/ 0 h 3420248"/>
              <a:gd name="connsiteX10" fmla="*/ 2558963 w 2581673"/>
              <a:gd name="connsiteY10" fmla="*/ 27148 h 3420248"/>
              <a:gd name="connsiteX11" fmla="*/ 2559004 w 2581673"/>
              <a:gd name="connsiteY11" fmla="*/ 35062 h 3420248"/>
              <a:gd name="connsiteX12" fmla="*/ 2562590 w 2581673"/>
              <a:gd name="connsiteY12" fmla="*/ 35072 h 3420248"/>
              <a:gd name="connsiteX13" fmla="*/ 2562590 w 2581673"/>
              <a:gd name="connsiteY13" fmla="*/ 303633 h 3420248"/>
              <a:gd name="connsiteX14" fmla="*/ 2562590 w 2581673"/>
              <a:gd name="connsiteY14" fmla="*/ 346349 h 3420248"/>
              <a:gd name="connsiteX15" fmla="*/ 2569615 w 2581673"/>
              <a:gd name="connsiteY15" fmla="*/ 370207 h 3420248"/>
              <a:gd name="connsiteX16" fmla="*/ 2577664 w 2581673"/>
              <a:gd name="connsiteY16" fmla="*/ 394600 h 3420248"/>
              <a:gd name="connsiteX17" fmla="*/ 2581135 w 2581673"/>
              <a:gd name="connsiteY17" fmla="*/ 418106 h 3420248"/>
              <a:gd name="connsiteX18" fmla="*/ 2581673 w 2581673"/>
              <a:gd name="connsiteY18" fmla="*/ 436202 h 3420248"/>
              <a:gd name="connsiteX19" fmla="*/ 2576921 w 2581673"/>
              <a:gd name="connsiteY19" fmla="*/ 455160 h 3420248"/>
              <a:gd name="connsiteX20" fmla="*/ 2578897 w 2581673"/>
              <a:gd name="connsiteY20" fmla="*/ 467958 h 3420248"/>
              <a:gd name="connsiteX21" fmla="*/ 2573807 w 2581673"/>
              <a:gd name="connsiteY21" fmla="*/ 491792 h 3420248"/>
              <a:gd name="connsiteX22" fmla="*/ 2569118 w 2581673"/>
              <a:gd name="connsiteY22" fmla="*/ 526659 h 3420248"/>
              <a:gd name="connsiteX23" fmla="*/ 2564119 w 2581673"/>
              <a:gd name="connsiteY23" fmla="*/ 550660 h 3420248"/>
              <a:gd name="connsiteX24" fmla="*/ 2562589 w 2581673"/>
              <a:gd name="connsiteY24" fmla="*/ 555288 h 3420248"/>
              <a:gd name="connsiteX25" fmla="*/ 2562589 w 2581673"/>
              <a:gd name="connsiteY25" fmla="*/ 712341 h 3420248"/>
              <a:gd name="connsiteX26" fmla="*/ 2564300 w 2581673"/>
              <a:gd name="connsiteY26" fmla="*/ 723926 h 3420248"/>
              <a:gd name="connsiteX27" fmla="*/ 2562589 w 2581673"/>
              <a:gd name="connsiteY27" fmla="*/ 763012 h 3420248"/>
              <a:gd name="connsiteX28" fmla="*/ 2564920 w 2581673"/>
              <a:gd name="connsiteY28" fmla="*/ 768689 h 3420248"/>
              <a:gd name="connsiteX29" fmla="*/ 2562589 w 2581673"/>
              <a:gd name="connsiteY29" fmla="*/ 806901 h 3420248"/>
              <a:gd name="connsiteX30" fmla="*/ 2564568 w 2581673"/>
              <a:gd name="connsiteY30" fmla="*/ 848769 h 3420248"/>
              <a:gd name="connsiteX31" fmla="*/ 2569887 w 2581673"/>
              <a:gd name="connsiteY31" fmla="*/ 851895 h 3420248"/>
              <a:gd name="connsiteX32" fmla="*/ 2570355 w 2581673"/>
              <a:gd name="connsiteY32" fmla="*/ 861077 h 3420248"/>
              <a:gd name="connsiteX33" fmla="*/ 2570253 w 2581673"/>
              <a:gd name="connsiteY33" fmla="*/ 875533 h 3420248"/>
              <a:gd name="connsiteX34" fmla="*/ 2564670 w 2581673"/>
              <a:gd name="connsiteY34" fmla="*/ 907912 h 3420248"/>
              <a:gd name="connsiteX35" fmla="*/ 2567405 w 2581673"/>
              <a:gd name="connsiteY35" fmla="*/ 3420248 h 3420248"/>
              <a:gd name="connsiteX36" fmla="*/ 49318 w 2581673"/>
              <a:gd name="connsiteY36" fmla="*/ 3420248 h 3420248"/>
              <a:gd name="connsiteX37" fmla="*/ 22172 w 2581673"/>
              <a:gd name="connsiteY37" fmla="*/ 3393100 h 3420248"/>
              <a:gd name="connsiteX38" fmla="*/ 22132 w 2581673"/>
              <a:gd name="connsiteY38" fmla="*/ 3385186 h 3420248"/>
              <a:gd name="connsiteX39" fmla="*/ 18545 w 2581673"/>
              <a:gd name="connsiteY39" fmla="*/ 3385176 h 3420248"/>
              <a:gd name="connsiteX40" fmla="*/ 18545 w 2581673"/>
              <a:gd name="connsiteY40" fmla="*/ 3073899 h 3420248"/>
              <a:gd name="connsiteX41" fmla="*/ 3471 w 2581673"/>
              <a:gd name="connsiteY41" fmla="*/ 3025648 h 3420248"/>
              <a:gd name="connsiteX42" fmla="*/ 0 w 2581673"/>
              <a:gd name="connsiteY42" fmla="*/ 3002142 h 3420248"/>
              <a:gd name="connsiteX0" fmla="*/ 1295 w 2579497"/>
              <a:gd name="connsiteY0" fmla="*/ 3025648 h 3420248"/>
              <a:gd name="connsiteX1" fmla="*/ 2038 w 2579497"/>
              <a:gd name="connsiteY1" fmla="*/ 2965088 h 3420248"/>
              <a:gd name="connsiteX2" fmla="*/ 62 w 2579497"/>
              <a:gd name="connsiteY2" fmla="*/ 2952290 h 3420248"/>
              <a:gd name="connsiteX3" fmla="*/ 9841 w 2579497"/>
              <a:gd name="connsiteY3" fmla="*/ 2893589 h 3420248"/>
              <a:gd name="connsiteX4" fmla="*/ 14840 w 2579497"/>
              <a:gd name="connsiteY4" fmla="*/ 2869588 h 3420248"/>
              <a:gd name="connsiteX5" fmla="*/ 16370 w 2579497"/>
              <a:gd name="connsiteY5" fmla="*/ 2864960 h 3420248"/>
              <a:gd name="connsiteX6" fmla="*/ 14391 w 2579497"/>
              <a:gd name="connsiteY6" fmla="*/ 2571479 h 3420248"/>
              <a:gd name="connsiteX7" fmla="*/ 14289 w 2579497"/>
              <a:gd name="connsiteY7" fmla="*/ 2512336 h 3420248"/>
              <a:gd name="connsiteX8" fmla="*/ 11554 w 2579497"/>
              <a:gd name="connsiteY8" fmla="*/ 0 h 3420248"/>
              <a:gd name="connsiteX9" fmla="*/ 2529641 w 2579497"/>
              <a:gd name="connsiteY9" fmla="*/ 0 h 3420248"/>
              <a:gd name="connsiteX10" fmla="*/ 2556787 w 2579497"/>
              <a:gd name="connsiteY10" fmla="*/ 27148 h 3420248"/>
              <a:gd name="connsiteX11" fmla="*/ 2556828 w 2579497"/>
              <a:gd name="connsiteY11" fmla="*/ 35062 h 3420248"/>
              <a:gd name="connsiteX12" fmla="*/ 2560414 w 2579497"/>
              <a:gd name="connsiteY12" fmla="*/ 35072 h 3420248"/>
              <a:gd name="connsiteX13" fmla="*/ 2560414 w 2579497"/>
              <a:gd name="connsiteY13" fmla="*/ 303633 h 3420248"/>
              <a:gd name="connsiteX14" fmla="*/ 2560414 w 2579497"/>
              <a:gd name="connsiteY14" fmla="*/ 346349 h 3420248"/>
              <a:gd name="connsiteX15" fmla="*/ 2567439 w 2579497"/>
              <a:gd name="connsiteY15" fmla="*/ 370207 h 3420248"/>
              <a:gd name="connsiteX16" fmla="*/ 2575488 w 2579497"/>
              <a:gd name="connsiteY16" fmla="*/ 394600 h 3420248"/>
              <a:gd name="connsiteX17" fmla="*/ 2578959 w 2579497"/>
              <a:gd name="connsiteY17" fmla="*/ 418106 h 3420248"/>
              <a:gd name="connsiteX18" fmla="*/ 2579497 w 2579497"/>
              <a:gd name="connsiteY18" fmla="*/ 436202 h 3420248"/>
              <a:gd name="connsiteX19" fmla="*/ 2574745 w 2579497"/>
              <a:gd name="connsiteY19" fmla="*/ 455160 h 3420248"/>
              <a:gd name="connsiteX20" fmla="*/ 2576721 w 2579497"/>
              <a:gd name="connsiteY20" fmla="*/ 467958 h 3420248"/>
              <a:gd name="connsiteX21" fmla="*/ 2571631 w 2579497"/>
              <a:gd name="connsiteY21" fmla="*/ 491792 h 3420248"/>
              <a:gd name="connsiteX22" fmla="*/ 2566942 w 2579497"/>
              <a:gd name="connsiteY22" fmla="*/ 526659 h 3420248"/>
              <a:gd name="connsiteX23" fmla="*/ 2561943 w 2579497"/>
              <a:gd name="connsiteY23" fmla="*/ 550660 h 3420248"/>
              <a:gd name="connsiteX24" fmla="*/ 2560413 w 2579497"/>
              <a:gd name="connsiteY24" fmla="*/ 555288 h 3420248"/>
              <a:gd name="connsiteX25" fmla="*/ 2560413 w 2579497"/>
              <a:gd name="connsiteY25" fmla="*/ 712341 h 3420248"/>
              <a:gd name="connsiteX26" fmla="*/ 2562124 w 2579497"/>
              <a:gd name="connsiteY26" fmla="*/ 723926 h 3420248"/>
              <a:gd name="connsiteX27" fmla="*/ 2560413 w 2579497"/>
              <a:gd name="connsiteY27" fmla="*/ 763012 h 3420248"/>
              <a:gd name="connsiteX28" fmla="*/ 2562744 w 2579497"/>
              <a:gd name="connsiteY28" fmla="*/ 768689 h 3420248"/>
              <a:gd name="connsiteX29" fmla="*/ 2560413 w 2579497"/>
              <a:gd name="connsiteY29" fmla="*/ 806901 h 3420248"/>
              <a:gd name="connsiteX30" fmla="*/ 2562392 w 2579497"/>
              <a:gd name="connsiteY30" fmla="*/ 848769 h 3420248"/>
              <a:gd name="connsiteX31" fmla="*/ 2567711 w 2579497"/>
              <a:gd name="connsiteY31" fmla="*/ 851895 h 3420248"/>
              <a:gd name="connsiteX32" fmla="*/ 2568179 w 2579497"/>
              <a:gd name="connsiteY32" fmla="*/ 861077 h 3420248"/>
              <a:gd name="connsiteX33" fmla="*/ 2568077 w 2579497"/>
              <a:gd name="connsiteY33" fmla="*/ 875533 h 3420248"/>
              <a:gd name="connsiteX34" fmla="*/ 2562494 w 2579497"/>
              <a:gd name="connsiteY34" fmla="*/ 907912 h 3420248"/>
              <a:gd name="connsiteX35" fmla="*/ 2565229 w 2579497"/>
              <a:gd name="connsiteY35" fmla="*/ 3420248 h 3420248"/>
              <a:gd name="connsiteX36" fmla="*/ 47142 w 2579497"/>
              <a:gd name="connsiteY36" fmla="*/ 3420248 h 3420248"/>
              <a:gd name="connsiteX37" fmla="*/ 19996 w 2579497"/>
              <a:gd name="connsiteY37" fmla="*/ 3393100 h 3420248"/>
              <a:gd name="connsiteX38" fmla="*/ 19956 w 2579497"/>
              <a:gd name="connsiteY38" fmla="*/ 3385186 h 3420248"/>
              <a:gd name="connsiteX39" fmla="*/ 16369 w 2579497"/>
              <a:gd name="connsiteY39" fmla="*/ 3385176 h 3420248"/>
              <a:gd name="connsiteX40" fmla="*/ 16369 w 2579497"/>
              <a:gd name="connsiteY40" fmla="*/ 3073899 h 3420248"/>
              <a:gd name="connsiteX41" fmla="*/ 1295 w 2579497"/>
              <a:gd name="connsiteY41" fmla="*/ 3025648 h 3420248"/>
              <a:gd name="connsiteX0" fmla="*/ 0 w 2578202"/>
              <a:gd name="connsiteY0" fmla="*/ 3025648 h 3420248"/>
              <a:gd name="connsiteX1" fmla="*/ 743 w 2578202"/>
              <a:gd name="connsiteY1" fmla="*/ 296508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0 w 2578202"/>
              <a:gd name="connsiteY0" fmla="*/ 3025648 h 3420248"/>
              <a:gd name="connsiteX1" fmla="*/ 16268 w 2578202"/>
              <a:gd name="connsiteY1" fmla="*/ 297129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2903 w 2569656"/>
              <a:gd name="connsiteY28" fmla="*/ 768689 h 3420248"/>
              <a:gd name="connsiteX29" fmla="*/ 2550572 w 2569656"/>
              <a:gd name="connsiteY29" fmla="*/ 806901 h 3420248"/>
              <a:gd name="connsiteX30" fmla="*/ 2552551 w 2569656"/>
              <a:gd name="connsiteY30" fmla="*/ 848769 h 3420248"/>
              <a:gd name="connsiteX31" fmla="*/ 2557870 w 2569656"/>
              <a:gd name="connsiteY31" fmla="*/ 851895 h 3420248"/>
              <a:gd name="connsiteX32" fmla="*/ 2558338 w 2569656"/>
              <a:gd name="connsiteY32" fmla="*/ 861077 h 3420248"/>
              <a:gd name="connsiteX33" fmla="*/ 2558236 w 2569656"/>
              <a:gd name="connsiteY33" fmla="*/ 875533 h 3420248"/>
              <a:gd name="connsiteX34" fmla="*/ 2552653 w 2569656"/>
              <a:gd name="connsiteY34" fmla="*/ 907912 h 3420248"/>
              <a:gd name="connsiteX35" fmla="*/ 2555388 w 2569656"/>
              <a:gd name="connsiteY35" fmla="*/ 3420248 h 3420248"/>
              <a:gd name="connsiteX36" fmla="*/ 37301 w 2569656"/>
              <a:gd name="connsiteY36" fmla="*/ 3420248 h 3420248"/>
              <a:gd name="connsiteX37" fmla="*/ 10155 w 2569656"/>
              <a:gd name="connsiteY37" fmla="*/ 3393100 h 3420248"/>
              <a:gd name="connsiteX38" fmla="*/ 10115 w 2569656"/>
              <a:gd name="connsiteY38" fmla="*/ 3385186 h 3420248"/>
              <a:gd name="connsiteX39" fmla="*/ 6528 w 2569656"/>
              <a:gd name="connsiteY39" fmla="*/ 3385176 h 3420248"/>
              <a:gd name="connsiteX40" fmla="*/ 6528 w 2569656"/>
              <a:gd name="connsiteY40" fmla="*/ 3073899 h 3420248"/>
              <a:gd name="connsiteX41" fmla="*/ 10083 w 2569656"/>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0572 w 2569656"/>
              <a:gd name="connsiteY28" fmla="*/ 806901 h 3420248"/>
              <a:gd name="connsiteX29" fmla="*/ 2552551 w 2569656"/>
              <a:gd name="connsiteY29" fmla="*/ 848769 h 3420248"/>
              <a:gd name="connsiteX30" fmla="*/ 2557870 w 2569656"/>
              <a:gd name="connsiteY30" fmla="*/ 851895 h 3420248"/>
              <a:gd name="connsiteX31" fmla="*/ 2558338 w 2569656"/>
              <a:gd name="connsiteY31" fmla="*/ 861077 h 3420248"/>
              <a:gd name="connsiteX32" fmla="*/ 2558236 w 2569656"/>
              <a:gd name="connsiteY32" fmla="*/ 875533 h 3420248"/>
              <a:gd name="connsiteX33" fmla="*/ 2552653 w 2569656"/>
              <a:gd name="connsiteY33" fmla="*/ 907912 h 3420248"/>
              <a:gd name="connsiteX34" fmla="*/ 2555388 w 2569656"/>
              <a:gd name="connsiteY34" fmla="*/ 3420248 h 3420248"/>
              <a:gd name="connsiteX35" fmla="*/ 37301 w 2569656"/>
              <a:gd name="connsiteY35" fmla="*/ 3420248 h 3420248"/>
              <a:gd name="connsiteX36" fmla="*/ 10155 w 2569656"/>
              <a:gd name="connsiteY36" fmla="*/ 3393100 h 3420248"/>
              <a:gd name="connsiteX37" fmla="*/ 10115 w 2569656"/>
              <a:gd name="connsiteY37" fmla="*/ 3385186 h 3420248"/>
              <a:gd name="connsiteX38" fmla="*/ 6528 w 2569656"/>
              <a:gd name="connsiteY38" fmla="*/ 3385176 h 3420248"/>
              <a:gd name="connsiteX39" fmla="*/ 6528 w 2569656"/>
              <a:gd name="connsiteY39" fmla="*/ 3073899 h 3420248"/>
              <a:gd name="connsiteX40" fmla="*/ 10083 w 2569656"/>
              <a:gd name="connsiteY4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8236 w 2569656"/>
              <a:gd name="connsiteY31" fmla="*/ 875533 h 3420248"/>
              <a:gd name="connsiteX32" fmla="*/ 2552653 w 2569656"/>
              <a:gd name="connsiteY32" fmla="*/ 907912 h 3420248"/>
              <a:gd name="connsiteX33" fmla="*/ 2555388 w 2569656"/>
              <a:gd name="connsiteY33" fmla="*/ 3420248 h 3420248"/>
              <a:gd name="connsiteX34" fmla="*/ 37301 w 2569656"/>
              <a:gd name="connsiteY34" fmla="*/ 3420248 h 3420248"/>
              <a:gd name="connsiteX35" fmla="*/ 10155 w 2569656"/>
              <a:gd name="connsiteY35" fmla="*/ 3393100 h 3420248"/>
              <a:gd name="connsiteX36" fmla="*/ 10115 w 2569656"/>
              <a:gd name="connsiteY36" fmla="*/ 3385186 h 3420248"/>
              <a:gd name="connsiteX37" fmla="*/ 6528 w 2569656"/>
              <a:gd name="connsiteY37" fmla="*/ 3385176 h 3420248"/>
              <a:gd name="connsiteX38" fmla="*/ 6528 w 2569656"/>
              <a:gd name="connsiteY38" fmla="*/ 3073899 h 3420248"/>
              <a:gd name="connsiteX39" fmla="*/ 10083 w 2569656"/>
              <a:gd name="connsiteY3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2653 w 2569656"/>
              <a:gd name="connsiteY31" fmla="*/ 907912 h 3420248"/>
              <a:gd name="connsiteX32" fmla="*/ 2555388 w 2569656"/>
              <a:gd name="connsiteY32" fmla="*/ 3420248 h 3420248"/>
              <a:gd name="connsiteX33" fmla="*/ 37301 w 2569656"/>
              <a:gd name="connsiteY33" fmla="*/ 3420248 h 3420248"/>
              <a:gd name="connsiteX34" fmla="*/ 10155 w 2569656"/>
              <a:gd name="connsiteY34" fmla="*/ 3393100 h 3420248"/>
              <a:gd name="connsiteX35" fmla="*/ 10115 w 2569656"/>
              <a:gd name="connsiteY35" fmla="*/ 3385186 h 3420248"/>
              <a:gd name="connsiteX36" fmla="*/ 6528 w 2569656"/>
              <a:gd name="connsiteY36" fmla="*/ 3385176 h 3420248"/>
              <a:gd name="connsiteX37" fmla="*/ 6528 w 2569656"/>
              <a:gd name="connsiteY37" fmla="*/ 3073899 h 3420248"/>
              <a:gd name="connsiteX38" fmla="*/ 10083 w 2569656"/>
              <a:gd name="connsiteY38"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806901 h 3420248"/>
              <a:gd name="connsiteX27" fmla="*/ 2552551 w 2569656"/>
              <a:gd name="connsiteY27" fmla="*/ 848769 h 3420248"/>
              <a:gd name="connsiteX28" fmla="*/ 2557870 w 2569656"/>
              <a:gd name="connsiteY28" fmla="*/ 851895 h 3420248"/>
              <a:gd name="connsiteX29" fmla="*/ 2558338 w 2569656"/>
              <a:gd name="connsiteY29" fmla="*/ 861077 h 3420248"/>
              <a:gd name="connsiteX30" fmla="*/ 2552653 w 2569656"/>
              <a:gd name="connsiteY30" fmla="*/ 907912 h 3420248"/>
              <a:gd name="connsiteX31" fmla="*/ 2555388 w 2569656"/>
              <a:gd name="connsiteY31" fmla="*/ 3420248 h 3420248"/>
              <a:gd name="connsiteX32" fmla="*/ 37301 w 2569656"/>
              <a:gd name="connsiteY32" fmla="*/ 3420248 h 3420248"/>
              <a:gd name="connsiteX33" fmla="*/ 10155 w 2569656"/>
              <a:gd name="connsiteY33" fmla="*/ 3393100 h 3420248"/>
              <a:gd name="connsiteX34" fmla="*/ 10115 w 2569656"/>
              <a:gd name="connsiteY34" fmla="*/ 3385186 h 3420248"/>
              <a:gd name="connsiteX35" fmla="*/ 6528 w 2569656"/>
              <a:gd name="connsiteY35" fmla="*/ 3385176 h 3420248"/>
              <a:gd name="connsiteX36" fmla="*/ 6528 w 2569656"/>
              <a:gd name="connsiteY36" fmla="*/ 3073899 h 3420248"/>
              <a:gd name="connsiteX37" fmla="*/ 10083 w 2569656"/>
              <a:gd name="connsiteY37"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551 w 2569656"/>
              <a:gd name="connsiteY26" fmla="*/ 848769 h 3420248"/>
              <a:gd name="connsiteX27" fmla="*/ 2557870 w 2569656"/>
              <a:gd name="connsiteY27" fmla="*/ 851895 h 3420248"/>
              <a:gd name="connsiteX28" fmla="*/ 2558338 w 2569656"/>
              <a:gd name="connsiteY28" fmla="*/ 861077 h 3420248"/>
              <a:gd name="connsiteX29" fmla="*/ 2552653 w 2569656"/>
              <a:gd name="connsiteY29" fmla="*/ 907912 h 3420248"/>
              <a:gd name="connsiteX30" fmla="*/ 2555388 w 2569656"/>
              <a:gd name="connsiteY30" fmla="*/ 3420248 h 3420248"/>
              <a:gd name="connsiteX31" fmla="*/ 37301 w 2569656"/>
              <a:gd name="connsiteY31" fmla="*/ 3420248 h 3420248"/>
              <a:gd name="connsiteX32" fmla="*/ 10155 w 2569656"/>
              <a:gd name="connsiteY32" fmla="*/ 3393100 h 3420248"/>
              <a:gd name="connsiteX33" fmla="*/ 10115 w 2569656"/>
              <a:gd name="connsiteY33" fmla="*/ 3385186 h 3420248"/>
              <a:gd name="connsiteX34" fmla="*/ 6528 w 2569656"/>
              <a:gd name="connsiteY34" fmla="*/ 3385176 h 3420248"/>
              <a:gd name="connsiteX35" fmla="*/ 6528 w 2569656"/>
              <a:gd name="connsiteY35" fmla="*/ 3073899 h 3420248"/>
              <a:gd name="connsiteX36" fmla="*/ 10083 w 2569656"/>
              <a:gd name="connsiteY36"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7870 w 2569656"/>
              <a:gd name="connsiteY26" fmla="*/ 851895 h 3420248"/>
              <a:gd name="connsiteX27" fmla="*/ 2558338 w 2569656"/>
              <a:gd name="connsiteY27" fmla="*/ 861077 h 3420248"/>
              <a:gd name="connsiteX28" fmla="*/ 2552653 w 2569656"/>
              <a:gd name="connsiteY28" fmla="*/ 907912 h 3420248"/>
              <a:gd name="connsiteX29" fmla="*/ 2555388 w 2569656"/>
              <a:gd name="connsiteY29" fmla="*/ 3420248 h 3420248"/>
              <a:gd name="connsiteX30" fmla="*/ 37301 w 2569656"/>
              <a:gd name="connsiteY30" fmla="*/ 3420248 h 3420248"/>
              <a:gd name="connsiteX31" fmla="*/ 10155 w 2569656"/>
              <a:gd name="connsiteY31" fmla="*/ 3393100 h 3420248"/>
              <a:gd name="connsiteX32" fmla="*/ 10115 w 2569656"/>
              <a:gd name="connsiteY32" fmla="*/ 3385186 h 3420248"/>
              <a:gd name="connsiteX33" fmla="*/ 6528 w 2569656"/>
              <a:gd name="connsiteY33" fmla="*/ 3385176 h 3420248"/>
              <a:gd name="connsiteX34" fmla="*/ 6528 w 2569656"/>
              <a:gd name="connsiteY34" fmla="*/ 3073899 h 3420248"/>
              <a:gd name="connsiteX35" fmla="*/ 10083 w 2569656"/>
              <a:gd name="connsiteY35"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8338 w 2569656"/>
              <a:gd name="connsiteY26" fmla="*/ 861077 h 3420248"/>
              <a:gd name="connsiteX27" fmla="*/ 2552653 w 2569656"/>
              <a:gd name="connsiteY27" fmla="*/ 907912 h 3420248"/>
              <a:gd name="connsiteX28" fmla="*/ 2555388 w 2569656"/>
              <a:gd name="connsiteY28" fmla="*/ 3420248 h 3420248"/>
              <a:gd name="connsiteX29" fmla="*/ 37301 w 2569656"/>
              <a:gd name="connsiteY29" fmla="*/ 3420248 h 3420248"/>
              <a:gd name="connsiteX30" fmla="*/ 10155 w 2569656"/>
              <a:gd name="connsiteY30" fmla="*/ 3393100 h 3420248"/>
              <a:gd name="connsiteX31" fmla="*/ 10115 w 2569656"/>
              <a:gd name="connsiteY31" fmla="*/ 3385186 h 3420248"/>
              <a:gd name="connsiteX32" fmla="*/ 6528 w 2569656"/>
              <a:gd name="connsiteY32" fmla="*/ 3385176 h 3420248"/>
              <a:gd name="connsiteX33" fmla="*/ 6528 w 2569656"/>
              <a:gd name="connsiteY33" fmla="*/ 3073899 h 3420248"/>
              <a:gd name="connsiteX34" fmla="*/ 10083 w 2569656"/>
              <a:gd name="connsiteY34"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8338 w 2569656"/>
              <a:gd name="connsiteY25" fmla="*/ 861077 h 3420248"/>
              <a:gd name="connsiteX26" fmla="*/ 2552653 w 2569656"/>
              <a:gd name="connsiteY26" fmla="*/ 907912 h 3420248"/>
              <a:gd name="connsiteX27" fmla="*/ 2555388 w 2569656"/>
              <a:gd name="connsiteY27" fmla="*/ 3420248 h 3420248"/>
              <a:gd name="connsiteX28" fmla="*/ 37301 w 2569656"/>
              <a:gd name="connsiteY28" fmla="*/ 3420248 h 3420248"/>
              <a:gd name="connsiteX29" fmla="*/ 10155 w 2569656"/>
              <a:gd name="connsiteY29" fmla="*/ 3393100 h 3420248"/>
              <a:gd name="connsiteX30" fmla="*/ 10115 w 2569656"/>
              <a:gd name="connsiteY30" fmla="*/ 3385186 h 3420248"/>
              <a:gd name="connsiteX31" fmla="*/ 6528 w 2569656"/>
              <a:gd name="connsiteY31" fmla="*/ 3385176 h 3420248"/>
              <a:gd name="connsiteX32" fmla="*/ 6528 w 2569656"/>
              <a:gd name="connsiteY32" fmla="*/ 3073899 h 3420248"/>
              <a:gd name="connsiteX33" fmla="*/ 10083 w 2569656"/>
              <a:gd name="connsiteY33"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653 w 2569656"/>
              <a:gd name="connsiteY25" fmla="*/ 907912 h 3420248"/>
              <a:gd name="connsiteX26" fmla="*/ 2555388 w 2569656"/>
              <a:gd name="connsiteY26" fmla="*/ 3420248 h 3420248"/>
              <a:gd name="connsiteX27" fmla="*/ 37301 w 2569656"/>
              <a:gd name="connsiteY27" fmla="*/ 3420248 h 3420248"/>
              <a:gd name="connsiteX28" fmla="*/ 10155 w 2569656"/>
              <a:gd name="connsiteY28" fmla="*/ 3393100 h 3420248"/>
              <a:gd name="connsiteX29" fmla="*/ 10115 w 2569656"/>
              <a:gd name="connsiteY29" fmla="*/ 3385186 h 3420248"/>
              <a:gd name="connsiteX30" fmla="*/ 6528 w 2569656"/>
              <a:gd name="connsiteY30" fmla="*/ 3385176 h 3420248"/>
              <a:gd name="connsiteX31" fmla="*/ 6528 w 2569656"/>
              <a:gd name="connsiteY31" fmla="*/ 3073899 h 3420248"/>
              <a:gd name="connsiteX32" fmla="*/ 10083 w 2569656"/>
              <a:gd name="connsiteY32"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57101 w 2569656"/>
              <a:gd name="connsiteY21" fmla="*/ 526659 h 3420248"/>
              <a:gd name="connsiteX22" fmla="*/ 2552102 w 2569656"/>
              <a:gd name="connsiteY22" fmla="*/ 550660 h 3420248"/>
              <a:gd name="connsiteX23" fmla="*/ 2550572 w 2569656"/>
              <a:gd name="connsiteY23" fmla="*/ 555288 h 3420248"/>
              <a:gd name="connsiteX24" fmla="*/ 2552653 w 2569656"/>
              <a:gd name="connsiteY24" fmla="*/ 907912 h 3420248"/>
              <a:gd name="connsiteX25" fmla="*/ 2555388 w 2569656"/>
              <a:gd name="connsiteY25" fmla="*/ 3420248 h 3420248"/>
              <a:gd name="connsiteX26" fmla="*/ 37301 w 2569656"/>
              <a:gd name="connsiteY26" fmla="*/ 3420248 h 3420248"/>
              <a:gd name="connsiteX27" fmla="*/ 10155 w 2569656"/>
              <a:gd name="connsiteY27" fmla="*/ 3393100 h 3420248"/>
              <a:gd name="connsiteX28" fmla="*/ 10115 w 2569656"/>
              <a:gd name="connsiteY28" fmla="*/ 3385186 h 3420248"/>
              <a:gd name="connsiteX29" fmla="*/ 6528 w 2569656"/>
              <a:gd name="connsiteY29" fmla="*/ 3385176 h 3420248"/>
              <a:gd name="connsiteX30" fmla="*/ 6528 w 2569656"/>
              <a:gd name="connsiteY30" fmla="*/ 3073899 h 3420248"/>
              <a:gd name="connsiteX31" fmla="*/ 10083 w 2569656"/>
              <a:gd name="connsiteY3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03633 h 3420248"/>
              <a:gd name="connsiteX13" fmla="*/ 2550573 w 2569656"/>
              <a:gd name="connsiteY13" fmla="*/ 346349 h 3420248"/>
              <a:gd name="connsiteX14" fmla="*/ 2557598 w 2569656"/>
              <a:gd name="connsiteY14" fmla="*/ 370207 h 3420248"/>
              <a:gd name="connsiteX15" fmla="*/ 2565647 w 2569656"/>
              <a:gd name="connsiteY15" fmla="*/ 394600 h 3420248"/>
              <a:gd name="connsiteX16" fmla="*/ 2569118 w 2569656"/>
              <a:gd name="connsiteY16" fmla="*/ 418106 h 3420248"/>
              <a:gd name="connsiteX17" fmla="*/ 2569656 w 2569656"/>
              <a:gd name="connsiteY17" fmla="*/ 436202 h 3420248"/>
              <a:gd name="connsiteX18" fmla="*/ 2564904 w 2569656"/>
              <a:gd name="connsiteY18" fmla="*/ 455160 h 3420248"/>
              <a:gd name="connsiteX19" fmla="*/ 2566880 w 2569656"/>
              <a:gd name="connsiteY19" fmla="*/ 467958 h 3420248"/>
              <a:gd name="connsiteX20" fmla="*/ 2557101 w 2569656"/>
              <a:gd name="connsiteY20" fmla="*/ 526659 h 3420248"/>
              <a:gd name="connsiteX21" fmla="*/ 2552102 w 2569656"/>
              <a:gd name="connsiteY21" fmla="*/ 550660 h 3420248"/>
              <a:gd name="connsiteX22" fmla="*/ 2550572 w 2569656"/>
              <a:gd name="connsiteY22" fmla="*/ 555288 h 3420248"/>
              <a:gd name="connsiteX23" fmla="*/ 2552653 w 2569656"/>
              <a:gd name="connsiteY23" fmla="*/ 907912 h 3420248"/>
              <a:gd name="connsiteX24" fmla="*/ 2555388 w 2569656"/>
              <a:gd name="connsiteY24" fmla="*/ 3420248 h 3420248"/>
              <a:gd name="connsiteX25" fmla="*/ 37301 w 2569656"/>
              <a:gd name="connsiteY25" fmla="*/ 3420248 h 3420248"/>
              <a:gd name="connsiteX26" fmla="*/ 10155 w 2569656"/>
              <a:gd name="connsiteY26" fmla="*/ 3393100 h 3420248"/>
              <a:gd name="connsiteX27" fmla="*/ 10115 w 2569656"/>
              <a:gd name="connsiteY27" fmla="*/ 3385186 h 3420248"/>
              <a:gd name="connsiteX28" fmla="*/ 6528 w 2569656"/>
              <a:gd name="connsiteY28" fmla="*/ 3385176 h 3420248"/>
              <a:gd name="connsiteX29" fmla="*/ 6528 w 2569656"/>
              <a:gd name="connsiteY29" fmla="*/ 3073899 h 3420248"/>
              <a:gd name="connsiteX30" fmla="*/ 10083 w 2569656"/>
              <a:gd name="connsiteY3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0572 w 2569656"/>
              <a:gd name="connsiteY20" fmla="*/ 555288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656 w 2569656"/>
              <a:gd name="connsiteY14" fmla="*/ 436202 h 3420248"/>
              <a:gd name="connsiteX15" fmla="*/ 2564904 w 2569656"/>
              <a:gd name="connsiteY15" fmla="*/ 455160 h 3420248"/>
              <a:gd name="connsiteX16" fmla="*/ 2566880 w 2569656"/>
              <a:gd name="connsiteY16" fmla="*/ 467958 h 3420248"/>
              <a:gd name="connsiteX17" fmla="*/ 2557101 w 2569656"/>
              <a:gd name="connsiteY17" fmla="*/ 526659 h 3420248"/>
              <a:gd name="connsiteX18" fmla="*/ 2552102 w 2569656"/>
              <a:gd name="connsiteY18" fmla="*/ 550660 h 3420248"/>
              <a:gd name="connsiteX19" fmla="*/ 2557345 w 2569656"/>
              <a:gd name="connsiteY19" fmla="*/ 630210 h 3420248"/>
              <a:gd name="connsiteX20" fmla="*/ 2552653 w 2569656"/>
              <a:gd name="connsiteY20" fmla="*/ 907912 h 3420248"/>
              <a:gd name="connsiteX21" fmla="*/ 2555388 w 2569656"/>
              <a:gd name="connsiteY21" fmla="*/ 3420248 h 3420248"/>
              <a:gd name="connsiteX22" fmla="*/ 37301 w 2569656"/>
              <a:gd name="connsiteY22" fmla="*/ 3420248 h 3420248"/>
              <a:gd name="connsiteX23" fmla="*/ 10155 w 2569656"/>
              <a:gd name="connsiteY23" fmla="*/ 3393100 h 3420248"/>
              <a:gd name="connsiteX24" fmla="*/ 10115 w 2569656"/>
              <a:gd name="connsiteY24" fmla="*/ 3385186 h 3420248"/>
              <a:gd name="connsiteX25" fmla="*/ 6528 w 2569656"/>
              <a:gd name="connsiteY25" fmla="*/ 3385176 h 3420248"/>
              <a:gd name="connsiteX26" fmla="*/ 6528 w 2569656"/>
              <a:gd name="connsiteY26" fmla="*/ 3073899 h 3420248"/>
              <a:gd name="connsiteX27" fmla="*/ 10083 w 2569656"/>
              <a:gd name="connsiteY27" fmla="*/ 3025648 h 3420248"/>
              <a:gd name="connsiteX0" fmla="*/ 10083 w 2566941"/>
              <a:gd name="connsiteY0" fmla="*/ 3025648 h 3420248"/>
              <a:gd name="connsiteX1" fmla="*/ 7722 w 2566941"/>
              <a:gd name="connsiteY1" fmla="*/ 2971298 h 3420248"/>
              <a:gd name="connsiteX2" fmla="*/ 15061 w 2566941"/>
              <a:gd name="connsiteY2" fmla="*/ 2952290 h 3420248"/>
              <a:gd name="connsiteX3" fmla="*/ 0 w 2566941"/>
              <a:gd name="connsiteY3" fmla="*/ 2893589 h 3420248"/>
              <a:gd name="connsiteX4" fmla="*/ 4999 w 2566941"/>
              <a:gd name="connsiteY4" fmla="*/ 2869588 h 3420248"/>
              <a:gd name="connsiteX5" fmla="*/ 12739 w 2566941"/>
              <a:gd name="connsiteY5" fmla="*/ 2864960 h 3420248"/>
              <a:gd name="connsiteX6" fmla="*/ 4550 w 2566941"/>
              <a:gd name="connsiteY6" fmla="*/ 2571479 h 3420248"/>
              <a:gd name="connsiteX7" fmla="*/ 4448 w 2566941"/>
              <a:gd name="connsiteY7" fmla="*/ 2512336 h 3420248"/>
              <a:gd name="connsiteX8" fmla="*/ 1713 w 2566941"/>
              <a:gd name="connsiteY8" fmla="*/ 0 h 3420248"/>
              <a:gd name="connsiteX9" fmla="*/ 2519800 w 2566941"/>
              <a:gd name="connsiteY9" fmla="*/ 0 h 3420248"/>
              <a:gd name="connsiteX10" fmla="*/ 2546946 w 2566941"/>
              <a:gd name="connsiteY10" fmla="*/ 27148 h 3420248"/>
              <a:gd name="connsiteX11" fmla="*/ 2550576 w 2566941"/>
              <a:gd name="connsiteY11" fmla="*/ 201466 h 3420248"/>
              <a:gd name="connsiteX12" fmla="*/ 2553965 w 2566941"/>
              <a:gd name="connsiteY12" fmla="*/ 281642 h 3420248"/>
              <a:gd name="connsiteX13" fmla="*/ 2557601 w 2566941"/>
              <a:gd name="connsiteY13" fmla="*/ 339557 h 3420248"/>
              <a:gd name="connsiteX14" fmla="*/ 2562888 w 2566941"/>
              <a:gd name="connsiteY14" fmla="*/ 398740 h 3420248"/>
              <a:gd name="connsiteX15" fmla="*/ 2564904 w 2566941"/>
              <a:gd name="connsiteY15" fmla="*/ 455160 h 3420248"/>
              <a:gd name="connsiteX16" fmla="*/ 2566880 w 2566941"/>
              <a:gd name="connsiteY16" fmla="*/ 467958 h 3420248"/>
              <a:gd name="connsiteX17" fmla="*/ 2557101 w 2566941"/>
              <a:gd name="connsiteY17" fmla="*/ 526659 h 3420248"/>
              <a:gd name="connsiteX18" fmla="*/ 2552102 w 2566941"/>
              <a:gd name="connsiteY18" fmla="*/ 550660 h 3420248"/>
              <a:gd name="connsiteX19" fmla="*/ 2557345 w 2566941"/>
              <a:gd name="connsiteY19" fmla="*/ 630210 h 3420248"/>
              <a:gd name="connsiteX20" fmla="*/ 2552653 w 2566941"/>
              <a:gd name="connsiteY20" fmla="*/ 907912 h 3420248"/>
              <a:gd name="connsiteX21" fmla="*/ 2555388 w 2566941"/>
              <a:gd name="connsiteY21" fmla="*/ 3420248 h 3420248"/>
              <a:gd name="connsiteX22" fmla="*/ 37301 w 2566941"/>
              <a:gd name="connsiteY22" fmla="*/ 3420248 h 3420248"/>
              <a:gd name="connsiteX23" fmla="*/ 10155 w 2566941"/>
              <a:gd name="connsiteY23" fmla="*/ 3393100 h 3420248"/>
              <a:gd name="connsiteX24" fmla="*/ 10115 w 2566941"/>
              <a:gd name="connsiteY24" fmla="*/ 3385186 h 3420248"/>
              <a:gd name="connsiteX25" fmla="*/ 6528 w 2566941"/>
              <a:gd name="connsiteY25" fmla="*/ 3385176 h 3420248"/>
              <a:gd name="connsiteX26" fmla="*/ 6528 w 2566941"/>
              <a:gd name="connsiteY26" fmla="*/ 3073899 h 3420248"/>
              <a:gd name="connsiteX27" fmla="*/ 10083 w 2566941"/>
              <a:gd name="connsiteY27" fmla="*/ 3025648 h 342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66941" h="3420248">
                <a:moveTo>
                  <a:pt x="10083" y="3025648"/>
                </a:moveTo>
                <a:cubicBezTo>
                  <a:pt x="10331" y="3005461"/>
                  <a:pt x="7474" y="2991485"/>
                  <a:pt x="7722" y="2971298"/>
                </a:cubicBezTo>
                <a:cubicBezTo>
                  <a:pt x="8183" y="2966004"/>
                  <a:pt x="14541" y="2958395"/>
                  <a:pt x="15061" y="2952290"/>
                </a:cubicBezTo>
                <a:lnTo>
                  <a:pt x="0" y="2893589"/>
                </a:lnTo>
                <a:lnTo>
                  <a:pt x="4999" y="2869588"/>
                </a:lnTo>
                <a:lnTo>
                  <a:pt x="12739" y="2864960"/>
                </a:lnTo>
                <a:cubicBezTo>
                  <a:pt x="12079" y="2767133"/>
                  <a:pt x="5210" y="2669306"/>
                  <a:pt x="4550" y="2571479"/>
                </a:cubicBezTo>
                <a:lnTo>
                  <a:pt x="4448" y="2512336"/>
                </a:lnTo>
                <a:cubicBezTo>
                  <a:pt x="3536" y="1674891"/>
                  <a:pt x="2625" y="837445"/>
                  <a:pt x="1713" y="0"/>
                </a:cubicBezTo>
                <a:lnTo>
                  <a:pt x="2519800" y="0"/>
                </a:lnTo>
                <a:cubicBezTo>
                  <a:pt x="2534776" y="43"/>
                  <a:pt x="2546908" y="12172"/>
                  <a:pt x="2546946" y="27148"/>
                </a:cubicBezTo>
                <a:cubicBezTo>
                  <a:pt x="2552075" y="77753"/>
                  <a:pt x="2549972" y="148266"/>
                  <a:pt x="2550576" y="201466"/>
                </a:cubicBezTo>
                <a:cubicBezTo>
                  <a:pt x="2550575" y="249760"/>
                  <a:pt x="2553966" y="233348"/>
                  <a:pt x="2553965" y="281642"/>
                </a:cubicBezTo>
                <a:lnTo>
                  <a:pt x="2557601" y="339557"/>
                </a:lnTo>
                <a:cubicBezTo>
                  <a:pt x="2560216" y="365317"/>
                  <a:pt x="2561671" y="379473"/>
                  <a:pt x="2562888" y="398740"/>
                </a:cubicBezTo>
                <a:lnTo>
                  <a:pt x="2564904" y="455160"/>
                </a:lnTo>
                <a:cubicBezTo>
                  <a:pt x="2564443" y="460454"/>
                  <a:pt x="2567400" y="461853"/>
                  <a:pt x="2566880" y="467958"/>
                </a:cubicBezTo>
                <a:lnTo>
                  <a:pt x="2557101" y="526659"/>
                </a:lnTo>
                <a:lnTo>
                  <a:pt x="2552102" y="550660"/>
                </a:lnTo>
                <a:lnTo>
                  <a:pt x="2557345" y="630210"/>
                </a:lnTo>
                <a:cubicBezTo>
                  <a:pt x="2557437" y="689752"/>
                  <a:pt x="2551850" y="430419"/>
                  <a:pt x="2552653" y="907912"/>
                </a:cubicBezTo>
                <a:cubicBezTo>
                  <a:pt x="2553565" y="1745357"/>
                  <a:pt x="2554476" y="2582803"/>
                  <a:pt x="2555388" y="3420248"/>
                </a:cubicBezTo>
                <a:lnTo>
                  <a:pt x="37301" y="3420248"/>
                </a:lnTo>
                <a:cubicBezTo>
                  <a:pt x="22325" y="3420205"/>
                  <a:pt x="10193" y="3408076"/>
                  <a:pt x="10155" y="3393100"/>
                </a:cubicBezTo>
                <a:cubicBezTo>
                  <a:pt x="10142" y="3390462"/>
                  <a:pt x="10128" y="3387824"/>
                  <a:pt x="10115" y="3385186"/>
                </a:cubicBezTo>
                <a:lnTo>
                  <a:pt x="6528" y="3385176"/>
                </a:lnTo>
                <a:lnTo>
                  <a:pt x="6528" y="3073899"/>
                </a:lnTo>
                <a:lnTo>
                  <a:pt x="10083" y="3025648"/>
                </a:lnTo>
                <a:close/>
              </a:path>
            </a:pathLst>
          </a:custGeom>
          <a:solidFill>
            <a:srgbClr val="FFFFFF"/>
          </a:solidFill>
          <a:ln w="9525" cap="flat">
            <a:noFill/>
            <a:prstDash val="solid"/>
            <a:miter/>
          </a:ln>
        </p:spPr>
        <p:txBody>
          <a:bodyPr wrap="square" rtlCol="0" anchor="ctr">
            <a:noAutofit/>
          </a:bodyPr>
          <a:lstStyle/>
          <a:p>
            <a:endParaRPr lang="en-US"/>
          </a:p>
        </p:txBody>
      </p:sp>
      <p:sp>
        <p:nvSpPr>
          <p:cNvPr id="2084" name="Freeform: Shape 2068">
            <a:extLst>
              <a:ext uri="{FF2B5EF4-FFF2-40B4-BE49-F238E27FC236}">
                <a16:creationId xmlns:a16="http://schemas.microsoft.com/office/drawing/2014/main" id="{5717CB53-445E-4D3A-9DED-E0DA5DCE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00568">
            <a:off x="11106504" y="3488817"/>
            <a:ext cx="444795" cy="1356485"/>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28B76F5B-5DAD-B1C3-9846-16C4731B2A63}"/>
              </a:ext>
            </a:extLst>
          </p:cNvPr>
          <p:cNvPicPr>
            <a:picLocks noChangeAspect="1"/>
          </p:cNvPicPr>
          <p:nvPr/>
        </p:nvPicPr>
        <p:blipFill>
          <a:blip r:embed="rId4"/>
          <a:stretch>
            <a:fillRect/>
          </a:stretch>
        </p:blipFill>
        <p:spPr>
          <a:xfrm rot="-60000">
            <a:off x="8885935" y="2146684"/>
            <a:ext cx="2268923" cy="1803794"/>
          </a:xfrm>
          <a:prstGeom prst="rect">
            <a:avLst/>
          </a:prstGeom>
        </p:spPr>
      </p:pic>
      <p:grpSp>
        <p:nvGrpSpPr>
          <p:cNvPr id="2085" name="Group 2070">
            <a:extLst>
              <a:ext uri="{FF2B5EF4-FFF2-40B4-BE49-F238E27FC236}">
                <a16:creationId xmlns:a16="http://schemas.microsoft.com/office/drawing/2014/main" id="{A95A7540-E381-48FE-8B74-C89AA4BBD0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72" name="Group 2071">
              <a:extLst>
                <a:ext uri="{FF2B5EF4-FFF2-40B4-BE49-F238E27FC236}">
                  <a16:creationId xmlns:a16="http://schemas.microsoft.com/office/drawing/2014/main" id="{4FFCDF6A-21D9-4658-AED8-8B85ABC19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74" name="Straight Connector 2073">
                <a:extLst>
                  <a:ext uri="{FF2B5EF4-FFF2-40B4-BE49-F238E27FC236}">
                    <a16:creationId xmlns:a16="http://schemas.microsoft.com/office/drawing/2014/main" id="{5A412C52-50F7-45A5-8030-F4227E9A33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B15EC3FE-0854-4679-A596-CFD928C1D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86" name="Oval 2072">
              <a:extLst>
                <a:ext uri="{FF2B5EF4-FFF2-40B4-BE49-F238E27FC236}">
                  <a16:creationId xmlns:a16="http://schemas.microsoft.com/office/drawing/2014/main" id="{4BCBEBFE-F5D1-4A28-95F1-CA88374A6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Chart, line chart&#10;&#10;Description automatically generated">
            <a:extLst>
              <a:ext uri="{FF2B5EF4-FFF2-40B4-BE49-F238E27FC236}">
                <a16:creationId xmlns:a16="http://schemas.microsoft.com/office/drawing/2014/main" id="{0072F0D6-ED17-DD43-D4A2-26CCA3CD292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rot="176062">
            <a:off x="8867968" y="4539448"/>
            <a:ext cx="1535408" cy="179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09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8217AD-5CDD-4294-9D1F-614DABD6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FF59C-24FE-06D5-0B3A-0AC9C9CCB8A7}"/>
              </a:ext>
            </a:extLst>
          </p:cNvPr>
          <p:cNvSpPr>
            <a:spLocks noGrp="1"/>
          </p:cNvSpPr>
          <p:nvPr>
            <p:ph type="title"/>
          </p:nvPr>
        </p:nvSpPr>
        <p:spPr>
          <a:xfrm>
            <a:off x="1219200" y="757746"/>
            <a:ext cx="6058525" cy="1833054"/>
          </a:xfrm>
        </p:spPr>
        <p:txBody>
          <a:bodyPr>
            <a:normAutofit/>
          </a:bodyPr>
          <a:lstStyle/>
          <a:p>
            <a:r>
              <a:rPr lang="en-GB" i="0" dirty="0"/>
              <a:t>Characters most discussed?</a:t>
            </a:r>
            <a:endParaRPr lang="en-US" dirty="0"/>
          </a:p>
        </p:txBody>
      </p:sp>
      <p:sp>
        <p:nvSpPr>
          <p:cNvPr id="3" name="Content Placeholder 2">
            <a:extLst>
              <a:ext uri="{FF2B5EF4-FFF2-40B4-BE49-F238E27FC236}">
                <a16:creationId xmlns:a16="http://schemas.microsoft.com/office/drawing/2014/main" id="{CEA2EE64-FC17-4626-38AC-AEE6B87F5D9C}"/>
              </a:ext>
            </a:extLst>
          </p:cNvPr>
          <p:cNvSpPr>
            <a:spLocks noGrp="1"/>
          </p:cNvSpPr>
          <p:nvPr>
            <p:ph idx="1"/>
          </p:nvPr>
        </p:nvSpPr>
        <p:spPr>
          <a:xfrm>
            <a:off x="1219200" y="3209860"/>
            <a:ext cx="5394385" cy="2962339"/>
          </a:xfrm>
        </p:spPr>
        <p:txBody>
          <a:bodyPr>
            <a:normAutofit/>
          </a:bodyPr>
          <a:lstStyle/>
          <a:p>
            <a:r>
              <a:rPr lang="en-US" dirty="0"/>
              <a:t>Deku/Midoriya</a:t>
            </a:r>
          </a:p>
          <a:p>
            <a:r>
              <a:rPr lang="en-US" dirty="0"/>
              <a:t>Same as with most ships</a:t>
            </a:r>
          </a:p>
          <a:p>
            <a:endParaRPr lang="en-US" dirty="0"/>
          </a:p>
        </p:txBody>
      </p:sp>
      <p:sp>
        <p:nvSpPr>
          <p:cNvPr id="12" name="Rectangle 11">
            <a:extLst>
              <a:ext uri="{FF2B5EF4-FFF2-40B4-BE49-F238E27FC236}">
                <a16:creationId xmlns:a16="http://schemas.microsoft.com/office/drawing/2014/main" id="{31DB65F0-3AF5-4F4F-B108-05E1FD92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9075" y="538355"/>
            <a:ext cx="3814672" cy="2898368"/>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E12505C-3AA6-467E-93F5-14533E0A9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80926" y="170608"/>
            <a:ext cx="2724331" cy="3625326"/>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3269" h="3452654">
                <a:moveTo>
                  <a:pt x="0" y="2215569"/>
                </a:moveTo>
                <a:lnTo>
                  <a:pt x="4751" y="2196610"/>
                </a:lnTo>
                <a:cubicBezTo>
                  <a:pt x="5212" y="2191317"/>
                  <a:pt x="2255" y="2189918"/>
                  <a:pt x="2774" y="2183813"/>
                </a:cubicBezTo>
                <a:lnTo>
                  <a:pt x="7865" y="2159978"/>
                </a:lnTo>
                <a:lnTo>
                  <a:pt x="12554" y="2125112"/>
                </a:lnTo>
                <a:lnTo>
                  <a:pt x="17553" y="2101110"/>
                </a:lnTo>
                <a:lnTo>
                  <a:pt x="19083" y="2096482"/>
                </a:lnTo>
                <a:lnTo>
                  <a:pt x="19083" y="1939430"/>
                </a:lnTo>
                <a:lnTo>
                  <a:pt x="17372" y="1927844"/>
                </a:lnTo>
                <a:lnTo>
                  <a:pt x="19083" y="1888758"/>
                </a:lnTo>
                <a:lnTo>
                  <a:pt x="16752" y="1883082"/>
                </a:lnTo>
                <a:lnTo>
                  <a:pt x="19083" y="1844870"/>
                </a:lnTo>
                <a:cubicBezTo>
                  <a:pt x="18753" y="1832215"/>
                  <a:pt x="19274" y="1810287"/>
                  <a:pt x="17104" y="1803002"/>
                </a:cubicBezTo>
                <a:lnTo>
                  <a:pt x="11785" y="1799876"/>
                </a:lnTo>
                <a:lnTo>
                  <a:pt x="11317" y="1790694"/>
                </a:lnTo>
                <a:cubicBezTo>
                  <a:pt x="11725" y="1790022"/>
                  <a:pt x="11385" y="1776784"/>
                  <a:pt x="11419" y="1776238"/>
                </a:cubicBezTo>
                <a:lnTo>
                  <a:pt x="17002" y="1743859"/>
                </a:lnTo>
                <a:lnTo>
                  <a:pt x="15104" y="0"/>
                </a:lnTo>
                <a:lnTo>
                  <a:pt x="2562730" y="0"/>
                </a:lnTo>
                <a:cubicBezTo>
                  <a:pt x="2577707" y="43"/>
                  <a:pt x="2589838" y="12172"/>
                  <a:pt x="2589876" y="27148"/>
                </a:cubicBezTo>
                <a:cubicBezTo>
                  <a:pt x="2592987" y="569471"/>
                  <a:pt x="2593958" y="2217510"/>
                  <a:pt x="2592792" y="3450901"/>
                </a:cubicBezTo>
                <a:lnTo>
                  <a:pt x="2592790" y="3452654"/>
                </a:lnTo>
                <a:lnTo>
                  <a:pt x="42505" y="3452654"/>
                </a:lnTo>
                <a:cubicBezTo>
                  <a:pt x="29573" y="3452604"/>
                  <a:pt x="19117" y="3445541"/>
                  <a:pt x="19083" y="3436827"/>
                </a:cubicBezTo>
                <a:lnTo>
                  <a:pt x="19083" y="2717567"/>
                </a:lnTo>
                <a:lnTo>
                  <a:pt x="12492" y="2694089"/>
                </a:lnTo>
                <a:cubicBezTo>
                  <a:pt x="12783" y="2680913"/>
                  <a:pt x="16887" y="2677990"/>
                  <a:pt x="19083" y="2669941"/>
                </a:cubicBezTo>
                <a:lnTo>
                  <a:pt x="19083" y="2348137"/>
                </a:lnTo>
                <a:lnTo>
                  <a:pt x="19083" y="2305422"/>
                </a:lnTo>
                <a:lnTo>
                  <a:pt x="12059" y="2281564"/>
                </a:lnTo>
                <a:cubicBezTo>
                  <a:pt x="17675" y="2271966"/>
                  <a:pt x="6693" y="2264946"/>
                  <a:pt x="4009" y="2257171"/>
                </a:cubicBezTo>
                <a:lnTo>
                  <a:pt x="538" y="2233665"/>
                </a:lnTo>
                <a:close/>
              </a:path>
            </a:pathLst>
          </a:custGeom>
          <a:solidFill>
            <a:srgbClr val="FFFFFF"/>
          </a:solidFill>
          <a:ln w="9525" cap="flat">
            <a:noFill/>
            <a:prstDash val="solid"/>
            <a:miter/>
          </a:ln>
        </p:spPr>
        <p:txBody>
          <a:bodyPr wrap="square" rtlCol="0" anchor="ctr">
            <a:noAutofit/>
          </a:bodyPr>
          <a:lstStyle/>
          <a:p>
            <a:endParaRPr lang="en-US"/>
          </a:p>
        </p:txBody>
      </p:sp>
      <p:pic>
        <p:nvPicPr>
          <p:cNvPr id="4" name="Picture 3" descr="Chart&#10;&#10;Description automatically generated">
            <a:extLst>
              <a:ext uri="{FF2B5EF4-FFF2-40B4-BE49-F238E27FC236}">
                <a16:creationId xmlns:a16="http://schemas.microsoft.com/office/drawing/2014/main" id="{4C277E04-CEDA-6BAC-045D-BDDA97718564}"/>
              </a:ext>
            </a:extLst>
          </p:cNvPr>
          <p:cNvPicPr>
            <a:picLocks noChangeAspect="1"/>
          </p:cNvPicPr>
          <p:nvPr/>
        </p:nvPicPr>
        <p:blipFill>
          <a:blip r:embed="rId2"/>
          <a:stretch>
            <a:fillRect/>
          </a:stretch>
        </p:blipFill>
        <p:spPr>
          <a:xfrm>
            <a:off x="8736985" y="820286"/>
            <a:ext cx="2151970" cy="2307743"/>
          </a:xfrm>
          <a:prstGeom prst="rect">
            <a:avLst/>
          </a:prstGeom>
        </p:spPr>
      </p:pic>
      <p:sp>
        <p:nvSpPr>
          <p:cNvPr id="16" name="Rectangle 15">
            <a:extLst>
              <a:ext uri="{FF2B5EF4-FFF2-40B4-BE49-F238E27FC236}">
                <a16:creationId xmlns:a16="http://schemas.microsoft.com/office/drawing/2014/main" id="{88C4EF4C-FAED-45CE-BDD7-7D980DD6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3950">
            <a:off x="7413665" y="3552746"/>
            <a:ext cx="3814672" cy="2898368"/>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2AB8E74-A0F1-4AAB-AD33-148939C08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53950">
            <a:off x="7961517" y="3198261"/>
            <a:ext cx="2711689" cy="3614797"/>
          </a:xfrm>
          <a:custGeom>
            <a:avLst/>
            <a:gdLst>
              <a:gd name="connsiteX0" fmla="*/ 0 w 2582211"/>
              <a:gd name="connsiteY0" fmla="*/ 2984046 h 3420248"/>
              <a:gd name="connsiteX1" fmla="*/ 4752 w 2582211"/>
              <a:gd name="connsiteY1" fmla="*/ 2965088 h 3420248"/>
              <a:gd name="connsiteX2" fmla="*/ 2776 w 2582211"/>
              <a:gd name="connsiteY2" fmla="*/ 2952290 h 3420248"/>
              <a:gd name="connsiteX3" fmla="*/ 7866 w 2582211"/>
              <a:gd name="connsiteY3" fmla="*/ 2928456 h 3420248"/>
              <a:gd name="connsiteX4" fmla="*/ 12555 w 2582211"/>
              <a:gd name="connsiteY4" fmla="*/ 2893589 h 3420248"/>
              <a:gd name="connsiteX5" fmla="*/ 17554 w 2582211"/>
              <a:gd name="connsiteY5" fmla="*/ 2869588 h 3420248"/>
              <a:gd name="connsiteX6" fmla="*/ 19084 w 2582211"/>
              <a:gd name="connsiteY6" fmla="*/ 2864960 h 3420248"/>
              <a:gd name="connsiteX7" fmla="*/ 19084 w 2582211"/>
              <a:gd name="connsiteY7" fmla="*/ 2707907 h 3420248"/>
              <a:gd name="connsiteX8" fmla="*/ 17373 w 2582211"/>
              <a:gd name="connsiteY8" fmla="*/ 2696322 h 3420248"/>
              <a:gd name="connsiteX9" fmla="*/ 19084 w 2582211"/>
              <a:gd name="connsiteY9" fmla="*/ 2657236 h 3420248"/>
              <a:gd name="connsiteX10" fmla="*/ 16753 w 2582211"/>
              <a:gd name="connsiteY10" fmla="*/ 2651559 h 3420248"/>
              <a:gd name="connsiteX11" fmla="*/ 19084 w 2582211"/>
              <a:gd name="connsiteY11" fmla="*/ 2613347 h 3420248"/>
              <a:gd name="connsiteX12" fmla="*/ 17105 w 2582211"/>
              <a:gd name="connsiteY12" fmla="*/ 2571479 h 3420248"/>
              <a:gd name="connsiteX13" fmla="*/ 11786 w 2582211"/>
              <a:gd name="connsiteY13" fmla="*/ 2568353 h 3420248"/>
              <a:gd name="connsiteX14" fmla="*/ 11318 w 2582211"/>
              <a:gd name="connsiteY14" fmla="*/ 2559171 h 3420248"/>
              <a:gd name="connsiteX15" fmla="*/ 11420 w 2582211"/>
              <a:gd name="connsiteY15" fmla="*/ 2544715 h 3420248"/>
              <a:gd name="connsiteX16" fmla="*/ 17003 w 2582211"/>
              <a:gd name="connsiteY16" fmla="*/ 2512336 h 3420248"/>
              <a:gd name="connsiteX17" fmla="*/ 14268 w 2582211"/>
              <a:gd name="connsiteY17" fmla="*/ 0 h 3420248"/>
              <a:gd name="connsiteX18" fmla="*/ 2532355 w 2582211"/>
              <a:gd name="connsiteY18" fmla="*/ 0 h 3420248"/>
              <a:gd name="connsiteX19" fmla="*/ 2559501 w 2582211"/>
              <a:gd name="connsiteY19" fmla="*/ 27148 h 3420248"/>
              <a:gd name="connsiteX20" fmla="*/ 2559542 w 2582211"/>
              <a:gd name="connsiteY20" fmla="*/ 35062 h 3420248"/>
              <a:gd name="connsiteX21" fmla="*/ 2563128 w 2582211"/>
              <a:gd name="connsiteY21" fmla="*/ 35072 h 3420248"/>
              <a:gd name="connsiteX22" fmla="*/ 2563128 w 2582211"/>
              <a:gd name="connsiteY22" fmla="*/ 303633 h 3420248"/>
              <a:gd name="connsiteX23" fmla="*/ 2563128 w 2582211"/>
              <a:gd name="connsiteY23" fmla="*/ 346349 h 3420248"/>
              <a:gd name="connsiteX24" fmla="*/ 2570153 w 2582211"/>
              <a:gd name="connsiteY24" fmla="*/ 370207 h 3420248"/>
              <a:gd name="connsiteX25" fmla="*/ 2578202 w 2582211"/>
              <a:gd name="connsiteY25" fmla="*/ 394600 h 3420248"/>
              <a:gd name="connsiteX26" fmla="*/ 2581673 w 2582211"/>
              <a:gd name="connsiteY26" fmla="*/ 418106 h 3420248"/>
              <a:gd name="connsiteX27" fmla="*/ 2582211 w 2582211"/>
              <a:gd name="connsiteY27" fmla="*/ 436202 h 3420248"/>
              <a:gd name="connsiteX28" fmla="*/ 2577459 w 2582211"/>
              <a:gd name="connsiteY28" fmla="*/ 455160 h 3420248"/>
              <a:gd name="connsiteX29" fmla="*/ 2579435 w 2582211"/>
              <a:gd name="connsiteY29" fmla="*/ 467958 h 3420248"/>
              <a:gd name="connsiteX30" fmla="*/ 2574345 w 2582211"/>
              <a:gd name="connsiteY30" fmla="*/ 491792 h 3420248"/>
              <a:gd name="connsiteX31" fmla="*/ 2569656 w 2582211"/>
              <a:gd name="connsiteY31" fmla="*/ 526659 h 3420248"/>
              <a:gd name="connsiteX32" fmla="*/ 2564657 w 2582211"/>
              <a:gd name="connsiteY32" fmla="*/ 550660 h 3420248"/>
              <a:gd name="connsiteX33" fmla="*/ 2563127 w 2582211"/>
              <a:gd name="connsiteY33" fmla="*/ 555288 h 3420248"/>
              <a:gd name="connsiteX34" fmla="*/ 2563127 w 2582211"/>
              <a:gd name="connsiteY34" fmla="*/ 712341 h 3420248"/>
              <a:gd name="connsiteX35" fmla="*/ 2564838 w 2582211"/>
              <a:gd name="connsiteY35" fmla="*/ 723926 h 3420248"/>
              <a:gd name="connsiteX36" fmla="*/ 2563127 w 2582211"/>
              <a:gd name="connsiteY36" fmla="*/ 763012 h 3420248"/>
              <a:gd name="connsiteX37" fmla="*/ 2565458 w 2582211"/>
              <a:gd name="connsiteY37" fmla="*/ 768689 h 3420248"/>
              <a:gd name="connsiteX38" fmla="*/ 2563127 w 2582211"/>
              <a:gd name="connsiteY38" fmla="*/ 806901 h 3420248"/>
              <a:gd name="connsiteX39" fmla="*/ 2565106 w 2582211"/>
              <a:gd name="connsiteY39" fmla="*/ 848769 h 3420248"/>
              <a:gd name="connsiteX40" fmla="*/ 2570425 w 2582211"/>
              <a:gd name="connsiteY40" fmla="*/ 851895 h 3420248"/>
              <a:gd name="connsiteX41" fmla="*/ 2570893 w 2582211"/>
              <a:gd name="connsiteY41" fmla="*/ 861077 h 3420248"/>
              <a:gd name="connsiteX42" fmla="*/ 2570791 w 2582211"/>
              <a:gd name="connsiteY42" fmla="*/ 875533 h 3420248"/>
              <a:gd name="connsiteX43" fmla="*/ 2565208 w 2582211"/>
              <a:gd name="connsiteY43" fmla="*/ 907912 h 3420248"/>
              <a:gd name="connsiteX44" fmla="*/ 2567943 w 2582211"/>
              <a:gd name="connsiteY44" fmla="*/ 3420248 h 3420248"/>
              <a:gd name="connsiteX45" fmla="*/ 49856 w 2582211"/>
              <a:gd name="connsiteY45" fmla="*/ 3420248 h 3420248"/>
              <a:gd name="connsiteX46" fmla="*/ 22710 w 2582211"/>
              <a:gd name="connsiteY46" fmla="*/ 3393100 h 3420248"/>
              <a:gd name="connsiteX47" fmla="*/ 22670 w 2582211"/>
              <a:gd name="connsiteY47" fmla="*/ 3385186 h 3420248"/>
              <a:gd name="connsiteX48" fmla="*/ 19083 w 2582211"/>
              <a:gd name="connsiteY48" fmla="*/ 3385176 h 3420248"/>
              <a:gd name="connsiteX49" fmla="*/ 19083 w 2582211"/>
              <a:gd name="connsiteY49" fmla="*/ 3116615 h 3420248"/>
              <a:gd name="connsiteX50" fmla="*/ 19083 w 2582211"/>
              <a:gd name="connsiteY50" fmla="*/ 3073899 h 3420248"/>
              <a:gd name="connsiteX51" fmla="*/ 12058 w 2582211"/>
              <a:gd name="connsiteY51" fmla="*/ 3050041 h 3420248"/>
              <a:gd name="connsiteX52" fmla="*/ 4009 w 2582211"/>
              <a:gd name="connsiteY52" fmla="*/ 3025648 h 3420248"/>
              <a:gd name="connsiteX53" fmla="*/ 538 w 2582211"/>
              <a:gd name="connsiteY53" fmla="*/ 3002142 h 3420248"/>
              <a:gd name="connsiteX0" fmla="*/ 0 w 2582211"/>
              <a:gd name="connsiteY0" fmla="*/ 2984046 h 3420248"/>
              <a:gd name="connsiteX1" fmla="*/ 4752 w 2582211"/>
              <a:gd name="connsiteY1" fmla="*/ 2965088 h 3420248"/>
              <a:gd name="connsiteX2" fmla="*/ 2776 w 2582211"/>
              <a:gd name="connsiteY2" fmla="*/ 2952290 h 3420248"/>
              <a:gd name="connsiteX3" fmla="*/ 12555 w 2582211"/>
              <a:gd name="connsiteY3" fmla="*/ 2893589 h 3420248"/>
              <a:gd name="connsiteX4" fmla="*/ 17554 w 2582211"/>
              <a:gd name="connsiteY4" fmla="*/ 2869588 h 3420248"/>
              <a:gd name="connsiteX5" fmla="*/ 19084 w 2582211"/>
              <a:gd name="connsiteY5" fmla="*/ 2864960 h 3420248"/>
              <a:gd name="connsiteX6" fmla="*/ 19084 w 2582211"/>
              <a:gd name="connsiteY6" fmla="*/ 2707907 h 3420248"/>
              <a:gd name="connsiteX7" fmla="*/ 17373 w 2582211"/>
              <a:gd name="connsiteY7" fmla="*/ 2696322 h 3420248"/>
              <a:gd name="connsiteX8" fmla="*/ 19084 w 2582211"/>
              <a:gd name="connsiteY8" fmla="*/ 2657236 h 3420248"/>
              <a:gd name="connsiteX9" fmla="*/ 16753 w 2582211"/>
              <a:gd name="connsiteY9" fmla="*/ 2651559 h 3420248"/>
              <a:gd name="connsiteX10" fmla="*/ 19084 w 2582211"/>
              <a:gd name="connsiteY10" fmla="*/ 2613347 h 3420248"/>
              <a:gd name="connsiteX11" fmla="*/ 17105 w 2582211"/>
              <a:gd name="connsiteY11" fmla="*/ 2571479 h 3420248"/>
              <a:gd name="connsiteX12" fmla="*/ 11786 w 2582211"/>
              <a:gd name="connsiteY12" fmla="*/ 2568353 h 3420248"/>
              <a:gd name="connsiteX13" fmla="*/ 11318 w 2582211"/>
              <a:gd name="connsiteY13" fmla="*/ 2559171 h 3420248"/>
              <a:gd name="connsiteX14" fmla="*/ 11420 w 2582211"/>
              <a:gd name="connsiteY14" fmla="*/ 2544715 h 3420248"/>
              <a:gd name="connsiteX15" fmla="*/ 17003 w 2582211"/>
              <a:gd name="connsiteY15" fmla="*/ 2512336 h 3420248"/>
              <a:gd name="connsiteX16" fmla="*/ 14268 w 2582211"/>
              <a:gd name="connsiteY16" fmla="*/ 0 h 3420248"/>
              <a:gd name="connsiteX17" fmla="*/ 2532355 w 2582211"/>
              <a:gd name="connsiteY17" fmla="*/ 0 h 3420248"/>
              <a:gd name="connsiteX18" fmla="*/ 2559501 w 2582211"/>
              <a:gd name="connsiteY18" fmla="*/ 27148 h 3420248"/>
              <a:gd name="connsiteX19" fmla="*/ 2559542 w 2582211"/>
              <a:gd name="connsiteY19" fmla="*/ 35062 h 3420248"/>
              <a:gd name="connsiteX20" fmla="*/ 2563128 w 2582211"/>
              <a:gd name="connsiteY20" fmla="*/ 35072 h 3420248"/>
              <a:gd name="connsiteX21" fmla="*/ 2563128 w 2582211"/>
              <a:gd name="connsiteY21" fmla="*/ 303633 h 3420248"/>
              <a:gd name="connsiteX22" fmla="*/ 2563128 w 2582211"/>
              <a:gd name="connsiteY22" fmla="*/ 346349 h 3420248"/>
              <a:gd name="connsiteX23" fmla="*/ 2570153 w 2582211"/>
              <a:gd name="connsiteY23" fmla="*/ 370207 h 3420248"/>
              <a:gd name="connsiteX24" fmla="*/ 2578202 w 2582211"/>
              <a:gd name="connsiteY24" fmla="*/ 394600 h 3420248"/>
              <a:gd name="connsiteX25" fmla="*/ 2581673 w 2582211"/>
              <a:gd name="connsiteY25" fmla="*/ 418106 h 3420248"/>
              <a:gd name="connsiteX26" fmla="*/ 2582211 w 2582211"/>
              <a:gd name="connsiteY26" fmla="*/ 436202 h 3420248"/>
              <a:gd name="connsiteX27" fmla="*/ 2577459 w 2582211"/>
              <a:gd name="connsiteY27" fmla="*/ 455160 h 3420248"/>
              <a:gd name="connsiteX28" fmla="*/ 2579435 w 2582211"/>
              <a:gd name="connsiteY28" fmla="*/ 467958 h 3420248"/>
              <a:gd name="connsiteX29" fmla="*/ 2574345 w 2582211"/>
              <a:gd name="connsiteY29" fmla="*/ 491792 h 3420248"/>
              <a:gd name="connsiteX30" fmla="*/ 2569656 w 2582211"/>
              <a:gd name="connsiteY30" fmla="*/ 526659 h 3420248"/>
              <a:gd name="connsiteX31" fmla="*/ 2564657 w 2582211"/>
              <a:gd name="connsiteY31" fmla="*/ 550660 h 3420248"/>
              <a:gd name="connsiteX32" fmla="*/ 2563127 w 2582211"/>
              <a:gd name="connsiteY32" fmla="*/ 555288 h 3420248"/>
              <a:gd name="connsiteX33" fmla="*/ 2563127 w 2582211"/>
              <a:gd name="connsiteY33" fmla="*/ 712341 h 3420248"/>
              <a:gd name="connsiteX34" fmla="*/ 2564838 w 2582211"/>
              <a:gd name="connsiteY34" fmla="*/ 723926 h 3420248"/>
              <a:gd name="connsiteX35" fmla="*/ 2563127 w 2582211"/>
              <a:gd name="connsiteY35" fmla="*/ 763012 h 3420248"/>
              <a:gd name="connsiteX36" fmla="*/ 2565458 w 2582211"/>
              <a:gd name="connsiteY36" fmla="*/ 768689 h 3420248"/>
              <a:gd name="connsiteX37" fmla="*/ 2563127 w 2582211"/>
              <a:gd name="connsiteY37" fmla="*/ 806901 h 3420248"/>
              <a:gd name="connsiteX38" fmla="*/ 2565106 w 2582211"/>
              <a:gd name="connsiteY38" fmla="*/ 848769 h 3420248"/>
              <a:gd name="connsiteX39" fmla="*/ 2570425 w 2582211"/>
              <a:gd name="connsiteY39" fmla="*/ 851895 h 3420248"/>
              <a:gd name="connsiteX40" fmla="*/ 2570893 w 2582211"/>
              <a:gd name="connsiteY40" fmla="*/ 861077 h 3420248"/>
              <a:gd name="connsiteX41" fmla="*/ 2570791 w 2582211"/>
              <a:gd name="connsiteY41" fmla="*/ 875533 h 3420248"/>
              <a:gd name="connsiteX42" fmla="*/ 2565208 w 2582211"/>
              <a:gd name="connsiteY42" fmla="*/ 907912 h 3420248"/>
              <a:gd name="connsiteX43" fmla="*/ 2567943 w 2582211"/>
              <a:gd name="connsiteY43" fmla="*/ 3420248 h 3420248"/>
              <a:gd name="connsiteX44" fmla="*/ 49856 w 2582211"/>
              <a:gd name="connsiteY44" fmla="*/ 3420248 h 3420248"/>
              <a:gd name="connsiteX45" fmla="*/ 22710 w 2582211"/>
              <a:gd name="connsiteY45" fmla="*/ 3393100 h 3420248"/>
              <a:gd name="connsiteX46" fmla="*/ 22670 w 2582211"/>
              <a:gd name="connsiteY46" fmla="*/ 3385186 h 3420248"/>
              <a:gd name="connsiteX47" fmla="*/ 19083 w 2582211"/>
              <a:gd name="connsiteY47" fmla="*/ 3385176 h 3420248"/>
              <a:gd name="connsiteX48" fmla="*/ 19083 w 2582211"/>
              <a:gd name="connsiteY48" fmla="*/ 3116615 h 3420248"/>
              <a:gd name="connsiteX49" fmla="*/ 19083 w 2582211"/>
              <a:gd name="connsiteY49" fmla="*/ 3073899 h 3420248"/>
              <a:gd name="connsiteX50" fmla="*/ 12058 w 2582211"/>
              <a:gd name="connsiteY50" fmla="*/ 3050041 h 3420248"/>
              <a:gd name="connsiteX51" fmla="*/ 4009 w 2582211"/>
              <a:gd name="connsiteY51" fmla="*/ 3025648 h 3420248"/>
              <a:gd name="connsiteX52" fmla="*/ 538 w 2582211"/>
              <a:gd name="connsiteY52" fmla="*/ 3002142 h 3420248"/>
              <a:gd name="connsiteX53" fmla="*/ 0 w 2582211"/>
              <a:gd name="connsiteY53" fmla="*/ 2984046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6215 w 2581673"/>
              <a:gd name="connsiteY9" fmla="*/ 2651559 h 3420248"/>
              <a:gd name="connsiteX10" fmla="*/ 18546 w 2581673"/>
              <a:gd name="connsiteY10" fmla="*/ 2613347 h 3420248"/>
              <a:gd name="connsiteX11" fmla="*/ 16567 w 2581673"/>
              <a:gd name="connsiteY11" fmla="*/ 2571479 h 3420248"/>
              <a:gd name="connsiteX12" fmla="*/ 11248 w 2581673"/>
              <a:gd name="connsiteY12" fmla="*/ 2568353 h 3420248"/>
              <a:gd name="connsiteX13" fmla="*/ 10780 w 2581673"/>
              <a:gd name="connsiteY13" fmla="*/ 2559171 h 3420248"/>
              <a:gd name="connsiteX14" fmla="*/ 10882 w 2581673"/>
              <a:gd name="connsiteY14" fmla="*/ 2544715 h 3420248"/>
              <a:gd name="connsiteX15" fmla="*/ 16465 w 2581673"/>
              <a:gd name="connsiteY15" fmla="*/ 2512336 h 3420248"/>
              <a:gd name="connsiteX16" fmla="*/ 13730 w 2581673"/>
              <a:gd name="connsiteY16" fmla="*/ 0 h 3420248"/>
              <a:gd name="connsiteX17" fmla="*/ 2531817 w 2581673"/>
              <a:gd name="connsiteY17" fmla="*/ 0 h 3420248"/>
              <a:gd name="connsiteX18" fmla="*/ 2558963 w 2581673"/>
              <a:gd name="connsiteY18" fmla="*/ 27148 h 3420248"/>
              <a:gd name="connsiteX19" fmla="*/ 2559004 w 2581673"/>
              <a:gd name="connsiteY19" fmla="*/ 35062 h 3420248"/>
              <a:gd name="connsiteX20" fmla="*/ 2562590 w 2581673"/>
              <a:gd name="connsiteY20" fmla="*/ 35072 h 3420248"/>
              <a:gd name="connsiteX21" fmla="*/ 2562590 w 2581673"/>
              <a:gd name="connsiteY21" fmla="*/ 303633 h 3420248"/>
              <a:gd name="connsiteX22" fmla="*/ 2562590 w 2581673"/>
              <a:gd name="connsiteY22" fmla="*/ 346349 h 3420248"/>
              <a:gd name="connsiteX23" fmla="*/ 2569615 w 2581673"/>
              <a:gd name="connsiteY23" fmla="*/ 370207 h 3420248"/>
              <a:gd name="connsiteX24" fmla="*/ 2577664 w 2581673"/>
              <a:gd name="connsiteY24" fmla="*/ 394600 h 3420248"/>
              <a:gd name="connsiteX25" fmla="*/ 2581135 w 2581673"/>
              <a:gd name="connsiteY25" fmla="*/ 418106 h 3420248"/>
              <a:gd name="connsiteX26" fmla="*/ 2581673 w 2581673"/>
              <a:gd name="connsiteY26" fmla="*/ 436202 h 3420248"/>
              <a:gd name="connsiteX27" fmla="*/ 2576921 w 2581673"/>
              <a:gd name="connsiteY27" fmla="*/ 455160 h 3420248"/>
              <a:gd name="connsiteX28" fmla="*/ 2578897 w 2581673"/>
              <a:gd name="connsiteY28" fmla="*/ 467958 h 3420248"/>
              <a:gd name="connsiteX29" fmla="*/ 2573807 w 2581673"/>
              <a:gd name="connsiteY29" fmla="*/ 491792 h 3420248"/>
              <a:gd name="connsiteX30" fmla="*/ 2569118 w 2581673"/>
              <a:gd name="connsiteY30" fmla="*/ 526659 h 3420248"/>
              <a:gd name="connsiteX31" fmla="*/ 2564119 w 2581673"/>
              <a:gd name="connsiteY31" fmla="*/ 550660 h 3420248"/>
              <a:gd name="connsiteX32" fmla="*/ 2562589 w 2581673"/>
              <a:gd name="connsiteY32" fmla="*/ 555288 h 3420248"/>
              <a:gd name="connsiteX33" fmla="*/ 2562589 w 2581673"/>
              <a:gd name="connsiteY33" fmla="*/ 712341 h 3420248"/>
              <a:gd name="connsiteX34" fmla="*/ 2564300 w 2581673"/>
              <a:gd name="connsiteY34" fmla="*/ 723926 h 3420248"/>
              <a:gd name="connsiteX35" fmla="*/ 2562589 w 2581673"/>
              <a:gd name="connsiteY35" fmla="*/ 763012 h 3420248"/>
              <a:gd name="connsiteX36" fmla="*/ 2564920 w 2581673"/>
              <a:gd name="connsiteY36" fmla="*/ 768689 h 3420248"/>
              <a:gd name="connsiteX37" fmla="*/ 2562589 w 2581673"/>
              <a:gd name="connsiteY37" fmla="*/ 806901 h 3420248"/>
              <a:gd name="connsiteX38" fmla="*/ 2564568 w 2581673"/>
              <a:gd name="connsiteY38" fmla="*/ 848769 h 3420248"/>
              <a:gd name="connsiteX39" fmla="*/ 2569887 w 2581673"/>
              <a:gd name="connsiteY39" fmla="*/ 851895 h 3420248"/>
              <a:gd name="connsiteX40" fmla="*/ 2570355 w 2581673"/>
              <a:gd name="connsiteY40" fmla="*/ 861077 h 3420248"/>
              <a:gd name="connsiteX41" fmla="*/ 2570253 w 2581673"/>
              <a:gd name="connsiteY41" fmla="*/ 875533 h 3420248"/>
              <a:gd name="connsiteX42" fmla="*/ 2564670 w 2581673"/>
              <a:gd name="connsiteY42" fmla="*/ 907912 h 3420248"/>
              <a:gd name="connsiteX43" fmla="*/ 2567405 w 2581673"/>
              <a:gd name="connsiteY43" fmla="*/ 3420248 h 3420248"/>
              <a:gd name="connsiteX44" fmla="*/ 49318 w 2581673"/>
              <a:gd name="connsiteY44" fmla="*/ 3420248 h 3420248"/>
              <a:gd name="connsiteX45" fmla="*/ 22172 w 2581673"/>
              <a:gd name="connsiteY45" fmla="*/ 3393100 h 3420248"/>
              <a:gd name="connsiteX46" fmla="*/ 22132 w 2581673"/>
              <a:gd name="connsiteY46" fmla="*/ 3385186 h 3420248"/>
              <a:gd name="connsiteX47" fmla="*/ 18545 w 2581673"/>
              <a:gd name="connsiteY47" fmla="*/ 3385176 h 3420248"/>
              <a:gd name="connsiteX48" fmla="*/ 18545 w 2581673"/>
              <a:gd name="connsiteY48" fmla="*/ 3116615 h 3420248"/>
              <a:gd name="connsiteX49" fmla="*/ 18545 w 2581673"/>
              <a:gd name="connsiteY49" fmla="*/ 3073899 h 3420248"/>
              <a:gd name="connsiteX50" fmla="*/ 11520 w 2581673"/>
              <a:gd name="connsiteY50" fmla="*/ 3050041 h 3420248"/>
              <a:gd name="connsiteX51" fmla="*/ 3471 w 2581673"/>
              <a:gd name="connsiteY51" fmla="*/ 3025648 h 3420248"/>
              <a:gd name="connsiteX52" fmla="*/ 0 w 2581673"/>
              <a:gd name="connsiteY52"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8546 w 2581673"/>
              <a:gd name="connsiteY9" fmla="*/ 2613347 h 3420248"/>
              <a:gd name="connsiteX10" fmla="*/ 16567 w 2581673"/>
              <a:gd name="connsiteY10" fmla="*/ 2571479 h 3420248"/>
              <a:gd name="connsiteX11" fmla="*/ 11248 w 2581673"/>
              <a:gd name="connsiteY11" fmla="*/ 2568353 h 3420248"/>
              <a:gd name="connsiteX12" fmla="*/ 10780 w 2581673"/>
              <a:gd name="connsiteY12" fmla="*/ 2559171 h 3420248"/>
              <a:gd name="connsiteX13" fmla="*/ 10882 w 2581673"/>
              <a:gd name="connsiteY13" fmla="*/ 2544715 h 3420248"/>
              <a:gd name="connsiteX14" fmla="*/ 16465 w 2581673"/>
              <a:gd name="connsiteY14" fmla="*/ 2512336 h 3420248"/>
              <a:gd name="connsiteX15" fmla="*/ 13730 w 2581673"/>
              <a:gd name="connsiteY15" fmla="*/ 0 h 3420248"/>
              <a:gd name="connsiteX16" fmla="*/ 2531817 w 2581673"/>
              <a:gd name="connsiteY16" fmla="*/ 0 h 3420248"/>
              <a:gd name="connsiteX17" fmla="*/ 2558963 w 2581673"/>
              <a:gd name="connsiteY17" fmla="*/ 27148 h 3420248"/>
              <a:gd name="connsiteX18" fmla="*/ 2559004 w 2581673"/>
              <a:gd name="connsiteY18" fmla="*/ 35062 h 3420248"/>
              <a:gd name="connsiteX19" fmla="*/ 2562590 w 2581673"/>
              <a:gd name="connsiteY19" fmla="*/ 35072 h 3420248"/>
              <a:gd name="connsiteX20" fmla="*/ 2562590 w 2581673"/>
              <a:gd name="connsiteY20" fmla="*/ 303633 h 3420248"/>
              <a:gd name="connsiteX21" fmla="*/ 2562590 w 2581673"/>
              <a:gd name="connsiteY21" fmla="*/ 346349 h 3420248"/>
              <a:gd name="connsiteX22" fmla="*/ 2569615 w 2581673"/>
              <a:gd name="connsiteY22" fmla="*/ 370207 h 3420248"/>
              <a:gd name="connsiteX23" fmla="*/ 2577664 w 2581673"/>
              <a:gd name="connsiteY23" fmla="*/ 394600 h 3420248"/>
              <a:gd name="connsiteX24" fmla="*/ 2581135 w 2581673"/>
              <a:gd name="connsiteY24" fmla="*/ 418106 h 3420248"/>
              <a:gd name="connsiteX25" fmla="*/ 2581673 w 2581673"/>
              <a:gd name="connsiteY25" fmla="*/ 436202 h 3420248"/>
              <a:gd name="connsiteX26" fmla="*/ 2576921 w 2581673"/>
              <a:gd name="connsiteY26" fmla="*/ 455160 h 3420248"/>
              <a:gd name="connsiteX27" fmla="*/ 2578897 w 2581673"/>
              <a:gd name="connsiteY27" fmla="*/ 467958 h 3420248"/>
              <a:gd name="connsiteX28" fmla="*/ 2573807 w 2581673"/>
              <a:gd name="connsiteY28" fmla="*/ 491792 h 3420248"/>
              <a:gd name="connsiteX29" fmla="*/ 2569118 w 2581673"/>
              <a:gd name="connsiteY29" fmla="*/ 526659 h 3420248"/>
              <a:gd name="connsiteX30" fmla="*/ 2564119 w 2581673"/>
              <a:gd name="connsiteY30" fmla="*/ 550660 h 3420248"/>
              <a:gd name="connsiteX31" fmla="*/ 2562589 w 2581673"/>
              <a:gd name="connsiteY31" fmla="*/ 555288 h 3420248"/>
              <a:gd name="connsiteX32" fmla="*/ 2562589 w 2581673"/>
              <a:gd name="connsiteY32" fmla="*/ 712341 h 3420248"/>
              <a:gd name="connsiteX33" fmla="*/ 2564300 w 2581673"/>
              <a:gd name="connsiteY33" fmla="*/ 723926 h 3420248"/>
              <a:gd name="connsiteX34" fmla="*/ 2562589 w 2581673"/>
              <a:gd name="connsiteY34" fmla="*/ 763012 h 3420248"/>
              <a:gd name="connsiteX35" fmla="*/ 2564920 w 2581673"/>
              <a:gd name="connsiteY35" fmla="*/ 768689 h 3420248"/>
              <a:gd name="connsiteX36" fmla="*/ 2562589 w 2581673"/>
              <a:gd name="connsiteY36" fmla="*/ 806901 h 3420248"/>
              <a:gd name="connsiteX37" fmla="*/ 2564568 w 2581673"/>
              <a:gd name="connsiteY37" fmla="*/ 848769 h 3420248"/>
              <a:gd name="connsiteX38" fmla="*/ 2569887 w 2581673"/>
              <a:gd name="connsiteY38" fmla="*/ 851895 h 3420248"/>
              <a:gd name="connsiteX39" fmla="*/ 2570355 w 2581673"/>
              <a:gd name="connsiteY39" fmla="*/ 861077 h 3420248"/>
              <a:gd name="connsiteX40" fmla="*/ 2570253 w 2581673"/>
              <a:gd name="connsiteY40" fmla="*/ 875533 h 3420248"/>
              <a:gd name="connsiteX41" fmla="*/ 2564670 w 2581673"/>
              <a:gd name="connsiteY41" fmla="*/ 907912 h 3420248"/>
              <a:gd name="connsiteX42" fmla="*/ 2567405 w 2581673"/>
              <a:gd name="connsiteY42" fmla="*/ 3420248 h 3420248"/>
              <a:gd name="connsiteX43" fmla="*/ 49318 w 2581673"/>
              <a:gd name="connsiteY43" fmla="*/ 3420248 h 3420248"/>
              <a:gd name="connsiteX44" fmla="*/ 22172 w 2581673"/>
              <a:gd name="connsiteY44" fmla="*/ 3393100 h 3420248"/>
              <a:gd name="connsiteX45" fmla="*/ 22132 w 2581673"/>
              <a:gd name="connsiteY45" fmla="*/ 3385186 h 3420248"/>
              <a:gd name="connsiteX46" fmla="*/ 18545 w 2581673"/>
              <a:gd name="connsiteY46" fmla="*/ 3385176 h 3420248"/>
              <a:gd name="connsiteX47" fmla="*/ 18545 w 2581673"/>
              <a:gd name="connsiteY47" fmla="*/ 3116615 h 3420248"/>
              <a:gd name="connsiteX48" fmla="*/ 18545 w 2581673"/>
              <a:gd name="connsiteY48" fmla="*/ 3073899 h 3420248"/>
              <a:gd name="connsiteX49" fmla="*/ 11520 w 2581673"/>
              <a:gd name="connsiteY49" fmla="*/ 3050041 h 3420248"/>
              <a:gd name="connsiteX50" fmla="*/ 3471 w 2581673"/>
              <a:gd name="connsiteY50" fmla="*/ 3025648 h 3420248"/>
              <a:gd name="connsiteX51" fmla="*/ 0 w 2581673"/>
              <a:gd name="connsiteY51"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13347 h 3420248"/>
              <a:gd name="connsiteX9" fmla="*/ 16567 w 2581673"/>
              <a:gd name="connsiteY9" fmla="*/ 2571479 h 3420248"/>
              <a:gd name="connsiteX10" fmla="*/ 11248 w 2581673"/>
              <a:gd name="connsiteY10" fmla="*/ 2568353 h 3420248"/>
              <a:gd name="connsiteX11" fmla="*/ 10780 w 2581673"/>
              <a:gd name="connsiteY11" fmla="*/ 2559171 h 3420248"/>
              <a:gd name="connsiteX12" fmla="*/ 10882 w 2581673"/>
              <a:gd name="connsiteY12" fmla="*/ 2544715 h 3420248"/>
              <a:gd name="connsiteX13" fmla="*/ 16465 w 2581673"/>
              <a:gd name="connsiteY13" fmla="*/ 2512336 h 3420248"/>
              <a:gd name="connsiteX14" fmla="*/ 13730 w 2581673"/>
              <a:gd name="connsiteY14" fmla="*/ 0 h 3420248"/>
              <a:gd name="connsiteX15" fmla="*/ 2531817 w 2581673"/>
              <a:gd name="connsiteY15" fmla="*/ 0 h 3420248"/>
              <a:gd name="connsiteX16" fmla="*/ 2558963 w 2581673"/>
              <a:gd name="connsiteY16" fmla="*/ 27148 h 3420248"/>
              <a:gd name="connsiteX17" fmla="*/ 2559004 w 2581673"/>
              <a:gd name="connsiteY17" fmla="*/ 35062 h 3420248"/>
              <a:gd name="connsiteX18" fmla="*/ 2562590 w 2581673"/>
              <a:gd name="connsiteY18" fmla="*/ 35072 h 3420248"/>
              <a:gd name="connsiteX19" fmla="*/ 2562590 w 2581673"/>
              <a:gd name="connsiteY19" fmla="*/ 303633 h 3420248"/>
              <a:gd name="connsiteX20" fmla="*/ 2562590 w 2581673"/>
              <a:gd name="connsiteY20" fmla="*/ 346349 h 3420248"/>
              <a:gd name="connsiteX21" fmla="*/ 2569615 w 2581673"/>
              <a:gd name="connsiteY21" fmla="*/ 370207 h 3420248"/>
              <a:gd name="connsiteX22" fmla="*/ 2577664 w 2581673"/>
              <a:gd name="connsiteY22" fmla="*/ 394600 h 3420248"/>
              <a:gd name="connsiteX23" fmla="*/ 2581135 w 2581673"/>
              <a:gd name="connsiteY23" fmla="*/ 418106 h 3420248"/>
              <a:gd name="connsiteX24" fmla="*/ 2581673 w 2581673"/>
              <a:gd name="connsiteY24" fmla="*/ 436202 h 3420248"/>
              <a:gd name="connsiteX25" fmla="*/ 2576921 w 2581673"/>
              <a:gd name="connsiteY25" fmla="*/ 455160 h 3420248"/>
              <a:gd name="connsiteX26" fmla="*/ 2578897 w 2581673"/>
              <a:gd name="connsiteY26" fmla="*/ 467958 h 3420248"/>
              <a:gd name="connsiteX27" fmla="*/ 2573807 w 2581673"/>
              <a:gd name="connsiteY27" fmla="*/ 491792 h 3420248"/>
              <a:gd name="connsiteX28" fmla="*/ 2569118 w 2581673"/>
              <a:gd name="connsiteY28" fmla="*/ 526659 h 3420248"/>
              <a:gd name="connsiteX29" fmla="*/ 2564119 w 2581673"/>
              <a:gd name="connsiteY29" fmla="*/ 550660 h 3420248"/>
              <a:gd name="connsiteX30" fmla="*/ 2562589 w 2581673"/>
              <a:gd name="connsiteY30" fmla="*/ 555288 h 3420248"/>
              <a:gd name="connsiteX31" fmla="*/ 2562589 w 2581673"/>
              <a:gd name="connsiteY31" fmla="*/ 712341 h 3420248"/>
              <a:gd name="connsiteX32" fmla="*/ 2564300 w 2581673"/>
              <a:gd name="connsiteY32" fmla="*/ 723926 h 3420248"/>
              <a:gd name="connsiteX33" fmla="*/ 2562589 w 2581673"/>
              <a:gd name="connsiteY33" fmla="*/ 763012 h 3420248"/>
              <a:gd name="connsiteX34" fmla="*/ 2564920 w 2581673"/>
              <a:gd name="connsiteY34" fmla="*/ 768689 h 3420248"/>
              <a:gd name="connsiteX35" fmla="*/ 2562589 w 2581673"/>
              <a:gd name="connsiteY35" fmla="*/ 806901 h 3420248"/>
              <a:gd name="connsiteX36" fmla="*/ 2564568 w 2581673"/>
              <a:gd name="connsiteY36" fmla="*/ 848769 h 3420248"/>
              <a:gd name="connsiteX37" fmla="*/ 2569887 w 2581673"/>
              <a:gd name="connsiteY37" fmla="*/ 851895 h 3420248"/>
              <a:gd name="connsiteX38" fmla="*/ 2570355 w 2581673"/>
              <a:gd name="connsiteY38" fmla="*/ 861077 h 3420248"/>
              <a:gd name="connsiteX39" fmla="*/ 2570253 w 2581673"/>
              <a:gd name="connsiteY39" fmla="*/ 875533 h 3420248"/>
              <a:gd name="connsiteX40" fmla="*/ 2564670 w 2581673"/>
              <a:gd name="connsiteY40" fmla="*/ 907912 h 3420248"/>
              <a:gd name="connsiteX41" fmla="*/ 2567405 w 2581673"/>
              <a:gd name="connsiteY41" fmla="*/ 3420248 h 3420248"/>
              <a:gd name="connsiteX42" fmla="*/ 49318 w 2581673"/>
              <a:gd name="connsiteY42" fmla="*/ 3420248 h 3420248"/>
              <a:gd name="connsiteX43" fmla="*/ 22172 w 2581673"/>
              <a:gd name="connsiteY43" fmla="*/ 3393100 h 3420248"/>
              <a:gd name="connsiteX44" fmla="*/ 22132 w 2581673"/>
              <a:gd name="connsiteY44" fmla="*/ 3385186 h 3420248"/>
              <a:gd name="connsiteX45" fmla="*/ 18545 w 2581673"/>
              <a:gd name="connsiteY45" fmla="*/ 3385176 h 3420248"/>
              <a:gd name="connsiteX46" fmla="*/ 18545 w 2581673"/>
              <a:gd name="connsiteY46" fmla="*/ 3116615 h 3420248"/>
              <a:gd name="connsiteX47" fmla="*/ 18545 w 2581673"/>
              <a:gd name="connsiteY47" fmla="*/ 3073899 h 3420248"/>
              <a:gd name="connsiteX48" fmla="*/ 11520 w 2581673"/>
              <a:gd name="connsiteY48" fmla="*/ 3050041 h 3420248"/>
              <a:gd name="connsiteX49" fmla="*/ 3471 w 2581673"/>
              <a:gd name="connsiteY49" fmla="*/ 3025648 h 3420248"/>
              <a:gd name="connsiteX50" fmla="*/ 0 w 2581673"/>
              <a:gd name="connsiteY50"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11520 w 2581673"/>
              <a:gd name="connsiteY47" fmla="*/ 3050041 h 3420248"/>
              <a:gd name="connsiteX48" fmla="*/ 3471 w 2581673"/>
              <a:gd name="connsiteY48" fmla="*/ 3025648 h 3420248"/>
              <a:gd name="connsiteX49" fmla="*/ 0 w 2581673"/>
              <a:gd name="connsiteY49"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3471 w 2581673"/>
              <a:gd name="connsiteY47" fmla="*/ 3025648 h 3420248"/>
              <a:gd name="connsiteX48" fmla="*/ 0 w 2581673"/>
              <a:gd name="connsiteY48"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073899 h 3420248"/>
              <a:gd name="connsiteX46" fmla="*/ 3471 w 2581673"/>
              <a:gd name="connsiteY46" fmla="*/ 3025648 h 3420248"/>
              <a:gd name="connsiteX47" fmla="*/ 0 w 2581673"/>
              <a:gd name="connsiteY47"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567 w 2581673"/>
              <a:gd name="connsiteY7" fmla="*/ 2571479 h 3420248"/>
              <a:gd name="connsiteX8" fmla="*/ 11248 w 2581673"/>
              <a:gd name="connsiteY8" fmla="*/ 2568353 h 3420248"/>
              <a:gd name="connsiteX9" fmla="*/ 10780 w 2581673"/>
              <a:gd name="connsiteY9" fmla="*/ 2559171 h 3420248"/>
              <a:gd name="connsiteX10" fmla="*/ 10882 w 2581673"/>
              <a:gd name="connsiteY10" fmla="*/ 2544715 h 3420248"/>
              <a:gd name="connsiteX11" fmla="*/ 16465 w 2581673"/>
              <a:gd name="connsiteY11" fmla="*/ 2512336 h 3420248"/>
              <a:gd name="connsiteX12" fmla="*/ 13730 w 2581673"/>
              <a:gd name="connsiteY12" fmla="*/ 0 h 3420248"/>
              <a:gd name="connsiteX13" fmla="*/ 2531817 w 2581673"/>
              <a:gd name="connsiteY13" fmla="*/ 0 h 3420248"/>
              <a:gd name="connsiteX14" fmla="*/ 2558963 w 2581673"/>
              <a:gd name="connsiteY14" fmla="*/ 27148 h 3420248"/>
              <a:gd name="connsiteX15" fmla="*/ 2559004 w 2581673"/>
              <a:gd name="connsiteY15" fmla="*/ 35062 h 3420248"/>
              <a:gd name="connsiteX16" fmla="*/ 2562590 w 2581673"/>
              <a:gd name="connsiteY16" fmla="*/ 35072 h 3420248"/>
              <a:gd name="connsiteX17" fmla="*/ 2562590 w 2581673"/>
              <a:gd name="connsiteY17" fmla="*/ 303633 h 3420248"/>
              <a:gd name="connsiteX18" fmla="*/ 2562590 w 2581673"/>
              <a:gd name="connsiteY18" fmla="*/ 346349 h 3420248"/>
              <a:gd name="connsiteX19" fmla="*/ 2569615 w 2581673"/>
              <a:gd name="connsiteY19" fmla="*/ 370207 h 3420248"/>
              <a:gd name="connsiteX20" fmla="*/ 2577664 w 2581673"/>
              <a:gd name="connsiteY20" fmla="*/ 394600 h 3420248"/>
              <a:gd name="connsiteX21" fmla="*/ 2581135 w 2581673"/>
              <a:gd name="connsiteY21" fmla="*/ 418106 h 3420248"/>
              <a:gd name="connsiteX22" fmla="*/ 2581673 w 2581673"/>
              <a:gd name="connsiteY22" fmla="*/ 436202 h 3420248"/>
              <a:gd name="connsiteX23" fmla="*/ 2576921 w 2581673"/>
              <a:gd name="connsiteY23" fmla="*/ 455160 h 3420248"/>
              <a:gd name="connsiteX24" fmla="*/ 2578897 w 2581673"/>
              <a:gd name="connsiteY24" fmla="*/ 467958 h 3420248"/>
              <a:gd name="connsiteX25" fmla="*/ 2573807 w 2581673"/>
              <a:gd name="connsiteY25" fmla="*/ 491792 h 3420248"/>
              <a:gd name="connsiteX26" fmla="*/ 2569118 w 2581673"/>
              <a:gd name="connsiteY26" fmla="*/ 526659 h 3420248"/>
              <a:gd name="connsiteX27" fmla="*/ 2564119 w 2581673"/>
              <a:gd name="connsiteY27" fmla="*/ 550660 h 3420248"/>
              <a:gd name="connsiteX28" fmla="*/ 2562589 w 2581673"/>
              <a:gd name="connsiteY28" fmla="*/ 555288 h 3420248"/>
              <a:gd name="connsiteX29" fmla="*/ 2562589 w 2581673"/>
              <a:gd name="connsiteY29" fmla="*/ 712341 h 3420248"/>
              <a:gd name="connsiteX30" fmla="*/ 2564300 w 2581673"/>
              <a:gd name="connsiteY30" fmla="*/ 723926 h 3420248"/>
              <a:gd name="connsiteX31" fmla="*/ 2562589 w 2581673"/>
              <a:gd name="connsiteY31" fmla="*/ 763012 h 3420248"/>
              <a:gd name="connsiteX32" fmla="*/ 2564920 w 2581673"/>
              <a:gd name="connsiteY32" fmla="*/ 768689 h 3420248"/>
              <a:gd name="connsiteX33" fmla="*/ 2562589 w 2581673"/>
              <a:gd name="connsiteY33" fmla="*/ 806901 h 3420248"/>
              <a:gd name="connsiteX34" fmla="*/ 2564568 w 2581673"/>
              <a:gd name="connsiteY34" fmla="*/ 848769 h 3420248"/>
              <a:gd name="connsiteX35" fmla="*/ 2569887 w 2581673"/>
              <a:gd name="connsiteY35" fmla="*/ 851895 h 3420248"/>
              <a:gd name="connsiteX36" fmla="*/ 2570355 w 2581673"/>
              <a:gd name="connsiteY36" fmla="*/ 861077 h 3420248"/>
              <a:gd name="connsiteX37" fmla="*/ 2570253 w 2581673"/>
              <a:gd name="connsiteY37" fmla="*/ 875533 h 3420248"/>
              <a:gd name="connsiteX38" fmla="*/ 2564670 w 2581673"/>
              <a:gd name="connsiteY38" fmla="*/ 907912 h 3420248"/>
              <a:gd name="connsiteX39" fmla="*/ 2567405 w 2581673"/>
              <a:gd name="connsiteY39" fmla="*/ 3420248 h 3420248"/>
              <a:gd name="connsiteX40" fmla="*/ 49318 w 2581673"/>
              <a:gd name="connsiteY40" fmla="*/ 3420248 h 3420248"/>
              <a:gd name="connsiteX41" fmla="*/ 22172 w 2581673"/>
              <a:gd name="connsiteY41" fmla="*/ 3393100 h 3420248"/>
              <a:gd name="connsiteX42" fmla="*/ 22132 w 2581673"/>
              <a:gd name="connsiteY42" fmla="*/ 3385186 h 3420248"/>
              <a:gd name="connsiteX43" fmla="*/ 18545 w 2581673"/>
              <a:gd name="connsiteY43" fmla="*/ 3385176 h 3420248"/>
              <a:gd name="connsiteX44" fmla="*/ 18545 w 2581673"/>
              <a:gd name="connsiteY44" fmla="*/ 3073899 h 3420248"/>
              <a:gd name="connsiteX45" fmla="*/ 3471 w 2581673"/>
              <a:gd name="connsiteY45" fmla="*/ 3025648 h 3420248"/>
              <a:gd name="connsiteX46" fmla="*/ 0 w 2581673"/>
              <a:gd name="connsiteY46"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0882 w 2581673"/>
              <a:gd name="connsiteY9" fmla="*/ 2544715 h 3420248"/>
              <a:gd name="connsiteX10" fmla="*/ 16465 w 2581673"/>
              <a:gd name="connsiteY10" fmla="*/ 2512336 h 3420248"/>
              <a:gd name="connsiteX11" fmla="*/ 13730 w 2581673"/>
              <a:gd name="connsiteY11" fmla="*/ 0 h 3420248"/>
              <a:gd name="connsiteX12" fmla="*/ 2531817 w 2581673"/>
              <a:gd name="connsiteY12" fmla="*/ 0 h 3420248"/>
              <a:gd name="connsiteX13" fmla="*/ 2558963 w 2581673"/>
              <a:gd name="connsiteY13" fmla="*/ 27148 h 3420248"/>
              <a:gd name="connsiteX14" fmla="*/ 2559004 w 2581673"/>
              <a:gd name="connsiteY14" fmla="*/ 35062 h 3420248"/>
              <a:gd name="connsiteX15" fmla="*/ 2562590 w 2581673"/>
              <a:gd name="connsiteY15" fmla="*/ 35072 h 3420248"/>
              <a:gd name="connsiteX16" fmla="*/ 2562590 w 2581673"/>
              <a:gd name="connsiteY16" fmla="*/ 303633 h 3420248"/>
              <a:gd name="connsiteX17" fmla="*/ 2562590 w 2581673"/>
              <a:gd name="connsiteY17" fmla="*/ 346349 h 3420248"/>
              <a:gd name="connsiteX18" fmla="*/ 2569615 w 2581673"/>
              <a:gd name="connsiteY18" fmla="*/ 370207 h 3420248"/>
              <a:gd name="connsiteX19" fmla="*/ 2577664 w 2581673"/>
              <a:gd name="connsiteY19" fmla="*/ 394600 h 3420248"/>
              <a:gd name="connsiteX20" fmla="*/ 2581135 w 2581673"/>
              <a:gd name="connsiteY20" fmla="*/ 418106 h 3420248"/>
              <a:gd name="connsiteX21" fmla="*/ 2581673 w 2581673"/>
              <a:gd name="connsiteY21" fmla="*/ 436202 h 3420248"/>
              <a:gd name="connsiteX22" fmla="*/ 2576921 w 2581673"/>
              <a:gd name="connsiteY22" fmla="*/ 455160 h 3420248"/>
              <a:gd name="connsiteX23" fmla="*/ 2578897 w 2581673"/>
              <a:gd name="connsiteY23" fmla="*/ 467958 h 3420248"/>
              <a:gd name="connsiteX24" fmla="*/ 2573807 w 2581673"/>
              <a:gd name="connsiteY24" fmla="*/ 491792 h 3420248"/>
              <a:gd name="connsiteX25" fmla="*/ 2569118 w 2581673"/>
              <a:gd name="connsiteY25" fmla="*/ 526659 h 3420248"/>
              <a:gd name="connsiteX26" fmla="*/ 2564119 w 2581673"/>
              <a:gd name="connsiteY26" fmla="*/ 550660 h 3420248"/>
              <a:gd name="connsiteX27" fmla="*/ 2562589 w 2581673"/>
              <a:gd name="connsiteY27" fmla="*/ 555288 h 3420248"/>
              <a:gd name="connsiteX28" fmla="*/ 2562589 w 2581673"/>
              <a:gd name="connsiteY28" fmla="*/ 712341 h 3420248"/>
              <a:gd name="connsiteX29" fmla="*/ 2564300 w 2581673"/>
              <a:gd name="connsiteY29" fmla="*/ 723926 h 3420248"/>
              <a:gd name="connsiteX30" fmla="*/ 2562589 w 2581673"/>
              <a:gd name="connsiteY30" fmla="*/ 763012 h 3420248"/>
              <a:gd name="connsiteX31" fmla="*/ 2564920 w 2581673"/>
              <a:gd name="connsiteY31" fmla="*/ 768689 h 3420248"/>
              <a:gd name="connsiteX32" fmla="*/ 2562589 w 2581673"/>
              <a:gd name="connsiteY32" fmla="*/ 806901 h 3420248"/>
              <a:gd name="connsiteX33" fmla="*/ 2564568 w 2581673"/>
              <a:gd name="connsiteY33" fmla="*/ 848769 h 3420248"/>
              <a:gd name="connsiteX34" fmla="*/ 2569887 w 2581673"/>
              <a:gd name="connsiteY34" fmla="*/ 851895 h 3420248"/>
              <a:gd name="connsiteX35" fmla="*/ 2570355 w 2581673"/>
              <a:gd name="connsiteY35" fmla="*/ 861077 h 3420248"/>
              <a:gd name="connsiteX36" fmla="*/ 2570253 w 2581673"/>
              <a:gd name="connsiteY36" fmla="*/ 875533 h 3420248"/>
              <a:gd name="connsiteX37" fmla="*/ 2564670 w 2581673"/>
              <a:gd name="connsiteY37" fmla="*/ 907912 h 3420248"/>
              <a:gd name="connsiteX38" fmla="*/ 2567405 w 2581673"/>
              <a:gd name="connsiteY38" fmla="*/ 3420248 h 3420248"/>
              <a:gd name="connsiteX39" fmla="*/ 49318 w 2581673"/>
              <a:gd name="connsiteY39" fmla="*/ 3420248 h 3420248"/>
              <a:gd name="connsiteX40" fmla="*/ 22172 w 2581673"/>
              <a:gd name="connsiteY40" fmla="*/ 3393100 h 3420248"/>
              <a:gd name="connsiteX41" fmla="*/ 22132 w 2581673"/>
              <a:gd name="connsiteY41" fmla="*/ 3385186 h 3420248"/>
              <a:gd name="connsiteX42" fmla="*/ 18545 w 2581673"/>
              <a:gd name="connsiteY42" fmla="*/ 3385176 h 3420248"/>
              <a:gd name="connsiteX43" fmla="*/ 18545 w 2581673"/>
              <a:gd name="connsiteY43" fmla="*/ 3073899 h 3420248"/>
              <a:gd name="connsiteX44" fmla="*/ 3471 w 2581673"/>
              <a:gd name="connsiteY44" fmla="*/ 3025648 h 3420248"/>
              <a:gd name="connsiteX45" fmla="*/ 0 w 2581673"/>
              <a:gd name="connsiteY45"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6465 w 2581673"/>
              <a:gd name="connsiteY9" fmla="*/ 2512336 h 3420248"/>
              <a:gd name="connsiteX10" fmla="*/ 13730 w 2581673"/>
              <a:gd name="connsiteY10" fmla="*/ 0 h 3420248"/>
              <a:gd name="connsiteX11" fmla="*/ 2531817 w 2581673"/>
              <a:gd name="connsiteY11" fmla="*/ 0 h 3420248"/>
              <a:gd name="connsiteX12" fmla="*/ 2558963 w 2581673"/>
              <a:gd name="connsiteY12" fmla="*/ 27148 h 3420248"/>
              <a:gd name="connsiteX13" fmla="*/ 2559004 w 2581673"/>
              <a:gd name="connsiteY13" fmla="*/ 35062 h 3420248"/>
              <a:gd name="connsiteX14" fmla="*/ 2562590 w 2581673"/>
              <a:gd name="connsiteY14" fmla="*/ 35072 h 3420248"/>
              <a:gd name="connsiteX15" fmla="*/ 2562590 w 2581673"/>
              <a:gd name="connsiteY15" fmla="*/ 303633 h 3420248"/>
              <a:gd name="connsiteX16" fmla="*/ 2562590 w 2581673"/>
              <a:gd name="connsiteY16" fmla="*/ 346349 h 3420248"/>
              <a:gd name="connsiteX17" fmla="*/ 2569615 w 2581673"/>
              <a:gd name="connsiteY17" fmla="*/ 370207 h 3420248"/>
              <a:gd name="connsiteX18" fmla="*/ 2577664 w 2581673"/>
              <a:gd name="connsiteY18" fmla="*/ 394600 h 3420248"/>
              <a:gd name="connsiteX19" fmla="*/ 2581135 w 2581673"/>
              <a:gd name="connsiteY19" fmla="*/ 418106 h 3420248"/>
              <a:gd name="connsiteX20" fmla="*/ 2581673 w 2581673"/>
              <a:gd name="connsiteY20" fmla="*/ 436202 h 3420248"/>
              <a:gd name="connsiteX21" fmla="*/ 2576921 w 2581673"/>
              <a:gd name="connsiteY21" fmla="*/ 455160 h 3420248"/>
              <a:gd name="connsiteX22" fmla="*/ 2578897 w 2581673"/>
              <a:gd name="connsiteY22" fmla="*/ 467958 h 3420248"/>
              <a:gd name="connsiteX23" fmla="*/ 2573807 w 2581673"/>
              <a:gd name="connsiteY23" fmla="*/ 491792 h 3420248"/>
              <a:gd name="connsiteX24" fmla="*/ 2569118 w 2581673"/>
              <a:gd name="connsiteY24" fmla="*/ 526659 h 3420248"/>
              <a:gd name="connsiteX25" fmla="*/ 2564119 w 2581673"/>
              <a:gd name="connsiteY25" fmla="*/ 550660 h 3420248"/>
              <a:gd name="connsiteX26" fmla="*/ 2562589 w 2581673"/>
              <a:gd name="connsiteY26" fmla="*/ 555288 h 3420248"/>
              <a:gd name="connsiteX27" fmla="*/ 2562589 w 2581673"/>
              <a:gd name="connsiteY27" fmla="*/ 712341 h 3420248"/>
              <a:gd name="connsiteX28" fmla="*/ 2564300 w 2581673"/>
              <a:gd name="connsiteY28" fmla="*/ 723926 h 3420248"/>
              <a:gd name="connsiteX29" fmla="*/ 2562589 w 2581673"/>
              <a:gd name="connsiteY29" fmla="*/ 763012 h 3420248"/>
              <a:gd name="connsiteX30" fmla="*/ 2564920 w 2581673"/>
              <a:gd name="connsiteY30" fmla="*/ 768689 h 3420248"/>
              <a:gd name="connsiteX31" fmla="*/ 2562589 w 2581673"/>
              <a:gd name="connsiteY31" fmla="*/ 806901 h 3420248"/>
              <a:gd name="connsiteX32" fmla="*/ 2564568 w 2581673"/>
              <a:gd name="connsiteY32" fmla="*/ 848769 h 3420248"/>
              <a:gd name="connsiteX33" fmla="*/ 2569887 w 2581673"/>
              <a:gd name="connsiteY33" fmla="*/ 851895 h 3420248"/>
              <a:gd name="connsiteX34" fmla="*/ 2570355 w 2581673"/>
              <a:gd name="connsiteY34" fmla="*/ 861077 h 3420248"/>
              <a:gd name="connsiteX35" fmla="*/ 2570253 w 2581673"/>
              <a:gd name="connsiteY35" fmla="*/ 875533 h 3420248"/>
              <a:gd name="connsiteX36" fmla="*/ 2564670 w 2581673"/>
              <a:gd name="connsiteY36" fmla="*/ 907912 h 3420248"/>
              <a:gd name="connsiteX37" fmla="*/ 2567405 w 2581673"/>
              <a:gd name="connsiteY37" fmla="*/ 3420248 h 3420248"/>
              <a:gd name="connsiteX38" fmla="*/ 49318 w 2581673"/>
              <a:gd name="connsiteY38" fmla="*/ 3420248 h 3420248"/>
              <a:gd name="connsiteX39" fmla="*/ 22172 w 2581673"/>
              <a:gd name="connsiteY39" fmla="*/ 3393100 h 3420248"/>
              <a:gd name="connsiteX40" fmla="*/ 22132 w 2581673"/>
              <a:gd name="connsiteY40" fmla="*/ 3385186 h 3420248"/>
              <a:gd name="connsiteX41" fmla="*/ 18545 w 2581673"/>
              <a:gd name="connsiteY41" fmla="*/ 3385176 h 3420248"/>
              <a:gd name="connsiteX42" fmla="*/ 18545 w 2581673"/>
              <a:gd name="connsiteY42" fmla="*/ 3073899 h 3420248"/>
              <a:gd name="connsiteX43" fmla="*/ 3471 w 2581673"/>
              <a:gd name="connsiteY43" fmla="*/ 3025648 h 3420248"/>
              <a:gd name="connsiteX44" fmla="*/ 0 w 2581673"/>
              <a:gd name="connsiteY44"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6465 w 2581673"/>
              <a:gd name="connsiteY8" fmla="*/ 2512336 h 3420248"/>
              <a:gd name="connsiteX9" fmla="*/ 13730 w 2581673"/>
              <a:gd name="connsiteY9" fmla="*/ 0 h 3420248"/>
              <a:gd name="connsiteX10" fmla="*/ 2531817 w 2581673"/>
              <a:gd name="connsiteY10" fmla="*/ 0 h 3420248"/>
              <a:gd name="connsiteX11" fmla="*/ 2558963 w 2581673"/>
              <a:gd name="connsiteY11" fmla="*/ 27148 h 3420248"/>
              <a:gd name="connsiteX12" fmla="*/ 2559004 w 2581673"/>
              <a:gd name="connsiteY12" fmla="*/ 35062 h 3420248"/>
              <a:gd name="connsiteX13" fmla="*/ 2562590 w 2581673"/>
              <a:gd name="connsiteY13" fmla="*/ 35072 h 3420248"/>
              <a:gd name="connsiteX14" fmla="*/ 2562590 w 2581673"/>
              <a:gd name="connsiteY14" fmla="*/ 303633 h 3420248"/>
              <a:gd name="connsiteX15" fmla="*/ 2562590 w 2581673"/>
              <a:gd name="connsiteY15" fmla="*/ 346349 h 3420248"/>
              <a:gd name="connsiteX16" fmla="*/ 2569615 w 2581673"/>
              <a:gd name="connsiteY16" fmla="*/ 370207 h 3420248"/>
              <a:gd name="connsiteX17" fmla="*/ 2577664 w 2581673"/>
              <a:gd name="connsiteY17" fmla="*/ 394600 h 3420248"/>
              <a:gd name="connsiteX18" fmla="*/ 2581135 w 2581673"/>
              <a:gd name="connsiteY18" fmla="*/ 418106 h 3420248"/>
              <a:gd name="connsiteX19" fmla="*/ 2581673 w 2581673"/>
              <a:gd name="connsiteY19" fmla="*/ 436202 h 3420248"/>
              <a:gd name="connsiteX20" fmla="*/ 2576921 w 2581673"/>
              <a:gd name="connsiteY20" fmla="*/ 455160 h 3420248"/>
              <a:gd name="connsiteX21" fmla="*/ 2578897 w 2581673"/>
              <a:gd name="connsiteY21" fmla="*/ 467958 h 3420248"/>
              <a:gd name="connsiteX22" fmla="*/ 2573807 w 2581673"/>
              <a:gd name="connsiteY22" fmla="*/ 491792 h 3420248"/>
              <a:gd name="connsiteX23" fmla="*/ 2569118 w 2581673"/>
              <a:gd name="connsiteY23" fmla="*/ 526659 h 3420248"/>
              <a:gd name="connsiteX24" fmla="*/ 2564119 w 2581673"/>
              <a:gd name="connsiteY24" fmla="*/ 550660 h 3420248"/>
              <a:gd name="connsiteX25" fmla="*/ 2562589 w 2581673"/>
              <a:gd name="connsiteY25" fmla="*/ 555288 h 3420248"/>
              <a:gd name="connsiteX26" fmla="*/ 2562589 w 2581673"/>
              <a:gd name="connsiteY26" fmla="*/ 712341 h 3420248"/>
              <a:gd name="connsiteX27" fmla="*/ 2564300 w 2581673"/>
              <a:gd name="connsiteY27" fmla="*/ 723926 h 3420248"/>
              <a:gd name="connsiteX28" fmla="*/ 2562589 w 2581673"/>
              <a:gd name="connsiteY28" fmla="*/ 763012 h 3420248"/>
              <a:gd name="connsiteX29" fmla="*/ 2564920 w 2581673"/>
              <a:gd name="connsiteY29" fmla="*/ 768689 h 3420248"/>
              <a:gd name="connsiteX30" fmla="*/ 2562589 w 2581673"/>
              <a:gd name="connsiteY30" fmla="*/ 806901 h 3420248"/>
              <a:gd name="connsiteX31" fmla="*/ 2564568 w 2581673"/>
              <a:gd name="connsiteY31" fmla="*/ 848769 h 3420248"/>
              <a:gd name="connsiteX32" fmla="*/ 2569887 w 2581673"/>
              <a:gd name="connsiteY32" fmla="*/ 851895 h 3420248"/>
              <a:gd name="connsiteX33" fmla="*/ 2570355 w 2581673"/>
              <a:gd name="connsiteY33" fmla="*/ 861077 h 3420248"/>
              <a:gd name="connsiteX34" fmla="*/ 2570253 w 2581673"/>
              <a:gd name="connsiteY34" fmla="*/ 875533 h 3420248"/>
              <a:gd name="connsiteX35" fmla="*/ 2564670 w 2581673"/>
              <a:gd name="connsiteY35" fmla="*/ 907912 h 3420248"/>
              <a:gd name="connsiteX36" fmla="*/ 2567405 w 2581673"/>
              <a:gd name="connsiteY36" fmla="*/ 3420248 h 3420248"/>
              <a:gd name="connsiteX37" fmla="*/ 49318 w 2581673"/>
              <a:gd name="connsiteY37" fmla="*/ 3420248 h 3420248"/>
              <a:gd name="connsiteX38" fmla="*/ 22172 w 2581673"/>
              <a:gd name="connsiteY38" fmla="*/ 3393100 h 3420248"/>
              <a:gd name="connsiteX39" fmla="*/ 22132 w 2581673"/>
              <a:gd name="connsiteY39" fmla="*/ 3385186 h 3420248"/>
              <a:gd name="connsiteX40" fmla="*/ 18545 w 2581673"/>
              <a:gd name="connsiteY40" fmla="*/ 3385176 h 3420248"/>
              <a:gd name="connsiteX41" fmla="*/ 18545 w 2581673"/>
              <a:gd name="connsiteY41" fmla="*/ 3073899 h 3420248"/>
              <a:gd name="connsiteX42" fmla="*/ 3471 w 2581673"/>
              <a:gd name="connsiteY42" fmla="*/ 3025648 h 3420248"/>
              <a:gd name="connsiteX43" fmla="*/ 0 w 2581673"/>
              <a:gd name="connsiteY43"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6465 w 2581673"/>
              <a:gd name="connsiteY7" fmla="*/ 2512336 h 3420248"/>
              <a:gd name="connsiteX8" fmla="*/ 13730 w 2581673"/>
              <a:gd name="connsiteY8" fmla="*/ 0 h 3420248"/>
              <a:gd name="connsiteX9" fmla="*/ 2531817 w 2581673"/>
              <a:gd name="connsiteY9" fmla="*/ 0 h 3420248"/>
              <a:gd name="connsiteX10" fmla="*/ 2558963 w 2581673"/>
              <a:gd name="connsiteY10" fmla="*/ 27148 h 3420248"/>
              <a:gd name="connsiteX11" fmla="*/ 2559004 w 2581673"/>
              <a:gd name="connsiteY11" fmla="*/ 35062 h 3420248"/>
              <a:gd name="connsiteX12" fmla="*/ 2562590 w 2581673"/>
              <a:gd name="connsiteY12" fmla="*/ 35072 h 3420248"/>
              <a:gd name="connsiteX13" fmla="*/ 2562590 w 2581673"/>
              <a:gd name="connsiteY13" fmla="*/ 303633 h 3420248"/>
              <a:gd name="connsiteX14" fmla="*/ 2562590 w 2581673"/>
              <a:gd name="connsiteY14" fmla="*/ 346349 h 3420248"/>
              <a:gd name="connsiteX15" fmla="*/ 2569615 w 2581673"/>
              <a:gd name="connsiteY15" fmla="*/ 370207 h 3420248"/>
              <a:gd name="connsiteX16" fmla="*/ 2577664 w 2581673"/>
              <a:gd name="connsiteY16" fmla="*/ 394600 h 3420248"/>
              <a:gd name="connsiteX17" fmla="*/ 2581135 w 2581673"/>
              <a:gd name="connsiteY17" fmla="*/ 418106 h 3420248"/>
              <a:gd name="connsiteX18" fmla="*/ 2581673 w 2581673"/>
              <a:gd name="connsiteY18" fmla="*/ 436202 h 3420248"/>
              <a:gd name="connsiteX19" fmla="*/ 2576921 w 2581673"/>
              <a:gd name="connsiteY19" fmla="*/ 455160 h 3420248"/>
              <a:gd name="connsiteX20" fmla="*/ 2578897 w 2581673"/>
              <a:gd name="connsiteY20" fmla="*/ 467958 h 3420248"/>
              <a:gd name="connsiteX21" fmla="*/ 2573807 w 2581673"/>
              <a:gd name="connsiteY21" fmla="*/ 491792 h 3420248"/>
              <a:gd name="connsiteX22" fmla="*/ 2569118 w 2581673"/>
              <a:gd name="connsiteY22" fmla="*/ 526659 h 3420248"/>
              <a:gd name="connsiteX23" fmla="*/ 2564119 w 2581673"/>
              <a:gd name="connsiteY23" fmla="*/ 550660 h 3420248"/>
              <a:gd name="connsiteX24" fmla="*/ 2562589 w 2581673"/>
              <a:gd name="connsiteY24" fmla="*/ 555288 h 3420248"/>
              <a:gd name="connsiteX25" fmla="*/ 2562589 w 2581673"/>
              <a:gd name="connsiteY25" fmla="*/ 712341 h 3420248"/>
              <a:gd name="connsiteX26" fmla="*/ 2564300 w 2581673"/>
              <a:gd name="connsiteY26" fmla="*/ 723926 h 3420248"/>
              <a:gd name="connsiteX27" fmla="*/ 2562589 w 2581673"/>
              <a:gd name="connsiteY27" fmla="*/ 763012 h 3420248"/>
              <a:gd name="connsiteX28" fmla="*/ 2564920 w 2581673"/>
              <a:gd name="connsiteY28" fmla="*/ 768689 h 3420248"/>
              <a:gd name="connsiteX29" fmla="*/ 2562589 w 2581673"/>
              <a:gd name="connsiteY29" fmla="*/ 806901 h 3420248"/>
              <a:gd name="connsiteX30" fmla="*/ 2564568 w 2581673"/>
              <a:gd name="connsiteY30" fmla="*/ 848769 h 3420248"/>
              <a:gd name="connsiteX31" fmla="*/ 2569887 w 2581673"/>
              <a:gd name="connsiteY31" fmla="*/ 851895 h 3420248"/>
              <a:gd name="connsiteX32" fmla="*/ 2570355 w 2581673"/>
              <a:gd name="connsiteY32" fmla="*/ 861077 h 3420248"/>
              <a:gd name="connsiteX33" fmla="*/ 2570253 w 2581673"/>
              <a:gd name="connsiteY33" fmla="*/ 875533 h 3420248"/>
              <a:gd name="connsiteX34" fmla="*/ 2564670 w 2581673"/>
              <a:gd name="connsiteY34" fmla="*/ 907912 h 3420248"/>
              <a:gd name="connsiteX35" fmla="*/ 2567405 w 2581673"/>
              <a:gd name="connsiteY35" fmla="*/ 3420248 h 3420248"/>
              <a:gd name="connsiteX36" fmla="*/ 49318 w 2581673"/>
              <a:gd name="connsiteY36" fmla="*/ 3420248 h 3420248"/>
              <a:gd name="connsiteX37" fmla="*/ 22172 w 2581673"/>
              <a:gd name="connsiteY37" fmla="*/ 3393100 h 3420248"/>
              <a:gd name="connsiteX38" fmla="*/ 22132 w 2581673"/>
              <a:gd name="connsiteY38" fmla="*/ 3385186 h 3420248"/>
              <a:gd name="connsiteX39" fmla="*/ 18545 w 2581673"/>
              <a:gd name="connsiteY39" fmla="*/ 3385176 h 3420248"/>
              <a:gd name="connsiteX40" fmla="*/ 18545 w 2581673"/>
              <a:gd name="connsiteY40" fmla="*/ 3073899 h 3420248"/>
              <a:gd name="connsiteX41" fmla="*/ 3471 w 2581673"/>
              <a:gd name="connsiteY41" fmla="*/ 3025648 h 3420248"/>
              <a:gd name="connsiteX42" fmla="*/ 0 w 2581673"/>
              <a:gd name="connsiteY42" fmla="*/ 3002142 h 3420248"/>
              <a:gd name="connsiteX0" fmla="*/ 1295 w 2579497"/>
              <a:gd name="connsiteY0" fmla="*/ 3025648 h 3420248"/>
              <a:gd name="connsiteX1" fmla="*/ 2038 w 2579497"/>
              <a:gd name="connsiteY1" fmla="*/ 2965088 h 3420248"/>
              <a:gd name="connsiteX2" fmla="*/ 62 w 2579497"/>
              <a:gd name="connsiteY2" fmla="*/ 2952290 h 3420248"/>
              <a:gd name="connsiteX3" fmla="*/ 9841 w 2579497"/>
              <a:gd name="connsiteY3" fmla="*/ 2893589 h 3420248"/>
              <a:gd name="connsiteX4" fmla="*/ 14840 w 2579497"/>
              <a:gd name="connsiteY4" fmla="*/ 2869588 h 3420248"/>
              <a:gd name="connsiteX5" fmla="*/ 16370 w 2579497"/>
              <a:gd name="connsiteY5" fmla="*/ 2864960 h 3420248"/>
              <a:gd name="connsiteX6" fmla="*/ 14391 w 2579497"/>
              <a:gd name="connsiteY6" fmla="*/ 2571479 h 3420248"/>
              <a:gd name="connsiteX7" fmla="*/ 14289 w 2579497"/>
              <a:gd name="connsiteY7" fmla="*/ 2512336 h 3420248"/>
              <a:gd name="connsiteX8" fmla="*/ 11554 w 2579497"/>
              <a:gd name="connsiteY8" fmla="*/ 0 h 3420248"/>
              <a:gd name="connsiteX9" fmla="*/ 2529641 w 2579497"/>
              <a:gd name="connsiteY9" fmla="*/ 0 h 3420248"/>
              <a:gd name="connsiteX10" fmla="*/ 2556787 w 2579497"/>
              <a:gd name="connsiteY10" fmla="*/ 27148 h 3420248"/>
              <a:gd name="connsiteX11" fmla="*/ 2556828 w 2579497"/>
              <a:gd name="connsiteY11" fmla="*/ 35062 h 3420248"/>
              <a:gd name="connsiteX12" fmla="*/ 2560414 w 2579497"/>
              <a:gd name="connsiteY12" fmla="*/ 35072 h 3420248"/>
              <a:gd name="connsiteX13" fmla="*/ 2560414 w 2579497"/>
              <a:gd name="connsiteY13" fmla="*/ 303633 h 3420248"/>
              <a:gd name="connsiteX14" fmla="*/ 2560414 w 2579497"/>
              <a:gd name="connsiteY14" fmla="*/ 346349 h 3420248"/>
              <a:gd name="connsiteX15" fmla="*/ 2567439 w 2579497"/>
              <a:gd name="connsiteY15" fmla="*/ 370207 h 3420248"/>
              <a:gd name="connsiteX16" fmla="*/ 2575488 w 2579497"/>
              <a:gd name="connsiteY16" fmla="*/ 394600 h 3420248"/>
              <a:gd name="connsiteX17" fmla="*/ 2578959 w 2579497"/>
              <a:gd name="connsiteY17" fmla="*/ 418106 h 3420248"/>
              <a:gd name="connsiteX18" fmla="*/ 2579497 w 2579497"/>
              <a:gd name="connsiteY18" fmla="*/ 436202 h 3420248"/>
              <a:gd name="connsiteX19" fmla="*/ 2574745 w 2579497"/>
              <a:gd name="connsiteY19" fmla="*/ 455160 h 3420248"/>
              <a:gd name="connsiteX20" fmla="*/ 2576721 w 2579497"/>
              <a:gd name="connsiteY20" fmla="*/ 467958 h 3420248"/>
              <a:gd name="connsiteX21" fmla="*/ 2571631 w 2579497"/>
              <a:gd name="connsiteY21" fmla="*/ 491792 h 3420248"/>
              <a:gd name="connsiteX22" fmla="*/ 2566942 w 2579497"/>
              <a:gd name="connsiteY22" fmla="*/ 526659 h 3420248"/>
              <a:gd name="connsiteX23" fmla="*/ 2561943 w 2579497"/>
              <a:gd name="connsiteY23" fmla="*/ 550660 h 3420248"/>
              <a:gd name="connsiteX24" fmla="*/ 2560413 w 2579497"/>
              <a:gd name="connsiteY24" fmla="*/ 555288 h 3420248"/>
              <a:gd name="connsiteX25" fmla="*/ 2560413 w 2579497"/>
              <a:gd name="connsiteY25" fmla="*/ 712341 h 3420248"/>
              <a:gd name="connsiteX26" fmla="*/ 2562124 w 2579497"/>
              <a:gd name="connsiteY26" fmla="*/ 723926 h 3420248"/>
              <a:gd name="connsiteX27" fmla="*/ 2560413 w 2579497"/>
              <a:gd name="connsiteY27" fmla="*/ 763012 h 3420248"/>
              <a:gd name="connsiteX28" fmla="*/ 2562744 w 2579497"/>
              <a:gd name="connsiteY28" fmla="*/ 768689 h 3420248"/>
              <a:gd name="connsiteX29" fmla="*/ 2560413 w 2579497"/>
              <a:gd name="connsiteY29" fmla="*/ 806901 h 3420248"/>
              <a:gd name="connsiteX30" fmla="*/ 2562392 w 2579497"/>
              <a:gd name="connsiteY30" fmla="*/ 848769 h 3420248"/>
              <a:gd name="connsiteX31" fmla="*/ 2567711 w 2579497"/>
              <a:gd name="connsiteY31" fmla="*/ 851895 h 3420248"/>
              <a:gd name="connsiteX32" fmla="*/ 2568179 w 2579497"/>
              <a:gd name="connsiteY32" fmla="*/ 861077 h 3420248"/>
              <a:gd name="connsiteX33" fmla="*/ 2568077 w 2579497"/>
              <a:gd name="connsiteY33" fmla="*/ 875533 h 3420248"/>
              <a:gd name="connsiteX34" fmla="*/ 2562494 w 2579497"/>
              <a:gd name="connsiteY34" fmla="*/ 907912 h 3420248"/>
              <a:gd name="connsiteX35" fmla="*/ 2565229 w 2579497"/>
              <a:gd name="connsiteY35" fmla="*/ 3420248 h 3420248"/>
              <a:gd name="connsiteX36" fmla="*/ 47142 w 2579497"/>
              <a:gd name="connsiteY36" fmla="*/ 3420248 h 3420248"/>
              <a:gd name="connsiteX37" fmla="*/ 19996 w 2579497"/>
              <a:gd name="connsiteY37" fmla="*/ 3393100 h 3420248"/>
              <a:gd name="connsiteX38" fmla="*/ 19956 w 2579497"/>
              <a:gd name="connsiteY38" fmla="*/ 3385186 h 3420248"/>
              <a:gd name="connsiteX39" fmla="*/ 16369 w 2579497"/>
              <a:gd name="connsiteY39" fmla="*/ 3385176 h 3420248"/>
              <a:gd name="connsiteX40" fmla="*/ 16369 w 2579497"/>
              <a:gd name="connsiteY40" fmla="*/ 3073899 h 3420248"/>
              <a:gd name="connsiteX41" fmla="*/ 1295 w 2579497"/>
              <a:gd name="connsiteY41" fmla="*/ 3025648 h 3420248"/>
              <a:gd name="connsiteX0" fmla="*/ 0 w 2578202"/>
              <a:gd name="connsiteY0" fmla="*/ 3025648 h 3420248"/>
              <a:gd name="connsiteX1" fmla="*/ 743 w 2578202"/>
              <a:gd name="connsiteY1" fmla="*/ 296508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0 w 2578202"/>
              <a:gd name="connsiteY0" fmla="*/ 3025648 h 3420248"/>
              <a:gd name="connsiteX1" fmla="*/ 16268 w 2578202"/>
              <a:gd name="connsiteY1" fmla="*/ 297129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2903 w 2569656"/>
              <a:gd name="connsiteY28" fmla="*/ 768689 h 3420248"/>
              <a:gd name="connsiteX29" fmla="*/ 2550572 w 2569656"/>
              <a:gd name="connsiteY29" fmla="*/ 806901 h 3420248"/>
              <a:gd name="connsiteX30" fmla="*/ 2552551 w 2569656"/>
              <a:gd name="connsiteY30" fmla="*/ 848769 h 3420248"/>
              <a:gd name="connsiteX31" fmla="*/ 2557870 w 2569656"/>
              <a:gd name="connsiteY31" fmla="*/ 851895 h 3420248"/>
              <a:gd name="connsiteX32" fmla="*/ 2558338 w 2569656"/>
              <a:gd name="connsiteY32" fmla="*/ 861077 h 3420248"/>
              <a:gd name="connsiteX33" fmla="*/ 2558236 w 2569656"/>
              <a:gd name="connsiteY33" fmla="*/ 875533 h 3420248"/>
              <a:gd name="connsiteX34" fmla="*/ 2552653 w 2569656"/>
              <a:gd name="connsiteY34" fmla="*/ 907912 h 3420248"/>
              <a:gd name="connsiteX35" fmla="*/ 2555388 w 2569656"/>
              <a:gd name="connsiteY35" fmla="*/ 3420248 h 3420248"/>
              <a:gd name="connsiteX36" fmla="*/ 37301 w 2569656"/>
              <a:gd name="connsiteY36" fmla="*/ 3420248 h 3420248"/>
              <a:gd name="connsiteX37" fmla="*/ 10155 w 2569656"/>
              <a:gd name="connsiteY37" fmla="*/ 3393100 h 3420248"/>
              <a:gd name="connsiteX38" fmla="*/ 10115 w 2569656"/>
              <a:gd name="connsiteY38" fmla="*/ 3385186 h 3420248"/>
              <a:gd name="connsiteX39" fmla="*/ 6528 w 2569656"/>
              <a:gd name="connsiteY39" fmla="*/ 3385176 h 3420248"/>
              <a:gd name="connsiteX40" fmla="*/ 6528 w 2569656"/>
              <a:gd name="connsiteY40" fmla="*/ 3073899 h 3420248"/>
              <a:gd name="connsiteX41" fmla="*/ 10083 w 2569656"/>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0572 w 2569656"/>
              <a:gd name="connsiteY28" fmla="*/ 806901 h 3420248"/>
              <a:gd name="connsiteX29" fmla="*/ 2552551 w 2569656"/>
              <a:gd name="connsiteY29" fmla="*/ 848769 h 3420248"/>
              <a:gd name="connsiteX30" fmla="*/ 2557870 w 2569656"/>
              <a:gd name="connsiteY30" fmla="*/ 851895 h 3420248"/>
              <a:gd name="connsiteX31" fmla="*/ 2558338 w 2569656"/>
              <a:gd name="connsiteY31" fmla="*/ 861077 h 3420248"/>
              <a:gd name="connsiteX32" fmla="*/ 2558236 w 2569656"/>
              <a:gd name="connsiteY32" fmla="*/ 875533 h 3420248"/>
              <a:gd name="connsiteX33" fmla="*/ 2552653 w 2569656"/>
              <a:gd name="connsiteY33" fmla="*/ 907912 h 3420248"/>
              <a:gd name="connsiteX34" fmla="*/ 2555388 w 2569656"/>
              <a:gd name="connsiteY34" fmla="*/ 3420248 h 3420248"/>
              <a:gd name="connsiteX35" fmla="*/ 37301 w 2569656"/>
              <a:gd name="connsiteY35" fmla="*/ 3420248 h 3420248"/>
              <a:gd name="connsiteX36" fmla="*/ 10155 w 2569656"/>
              <a:gd name="connsiteY36" fmla="*/ 3393100 h 3420248"/>
              <a:gd name="connsiteX37" fmla="*/ 10115 w 2569656"/>
              <a:gd name="connsiteY37" fmla="*/ 3385186 h 3420248"/>
              <a:gd name="connsiteX38" fmla="*/ 6528 w 2569656"/>
              <a:gd name="connsiteY38" fmla="*/ 3385176 h 3420248"/>
              <a:gd name="connsiteX39" fmla="*/ 6528 w 2569656"/>
              <a:gd name="connsiteY39" fmla="*/ 3073899 h 3420248"/>
              <a:gd name="connsiteX40" fmla="*/ 10083 w 2569656"/>
              <a:gd name="connsiteY4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8236 w 2569656"/>
              <a:gd name="connsiteY31" fmla="*/ 875533 h 3420248"/>
              <a:gd name="connsiteX32" fmla="*/ 2552653 w 2569656"/>
              <a:gd name="connsiteY32" fmla="*/ 907912 h 3420248"/>
              <a:gd name="connsiteX33" fmla="*/ 2555388 w 2569656"/>
              <a:gd name="connsiteY33" fmla="*/ 3420248 h 3420248"/>
              <a:gd name="connsiteX34" fmla="*/ 37301 w 2569656"/>
              <a:gd name="connsiteY34" fmla="*/ 3420248 h 3420248"/>
              <a:gd name="connsiteX35" fmla="*/ 10155 w 2569656"/>
              <a:gd name="connsiteY35" fmla="*/ 3393100 h 3420248"/>
              <a:gd name="connsiteX36" fmla="*/ 10115 w 2569656"/>
              <a:gd name="connsiteY36" fmla="*/ 3385186 h 3420248"/>
              <a:gd name="connsiteX37" fmla="*/ 6528 w 2569656"/>
              <a:gd name="connsiteY37" fmla="*/ 3385176 h 3420248"/>
              <a:gd name="connsiteX38" fmla="*/ 6528 w 2569656"/>
              <a:gd name="connsiteY38" fmla="*/ 3073899 h 3420248"/>
              <a:gd name="connsiteX39" fmla="*/ 10083 w 2569656"/>
              <a:gd name="connsiteY3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2653 w 2569656"/>
              <a:gd name="connsiteY31" fmla="*/ 907912 h 3420248"/>
              <a:gd name="connsiteX32" fmla="*/ 2555388 w 2569656"/>
              <a:gd name="connsiteY32" fmla="*/ 3420248 h 3420248"/>
              <a:gd name="connsiteX33" fmla="*/ 37301 w 2569656"/>
              <a:gd name="connsiteY33" fmla="*/ 3420248 h 3420248"/>
              <a:gd name="connsiteX34" fmla="*/ 10155 w 2569656"/>
              <a:gd name="connsiteY34" fmla="*/ 3393100 h 3420248"/>
              <a:gd name="connsiteX35" fmla="*/ 10115 w 2569656"/>
              <a:gd name="connsiteY35" fmla="*/ 3385186 h 3420248"/>
              <a:gd name="connsiteX36" fmla="*/ 6528 w 2569656"/>
              <a:gd name="connsiteY36" fmla="*/ 3385176 h 3420248"/>
              <a:gd name="connsiteX37" fmla="*/ 6528 w 2569656"/>
              <a:gd name="connsiteY37" fmla="*/ 3073899 h 3420248"/>
              <a:gd name="connsiteX38" fmla="*/ 10083 w 2569656"/>
              <a:gd name="connsiteY38"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806901 h 3420248"/>
              <a:gd name="connsiteX27" fmla="*/ 2552551 w 2569656"/>
              <a:gd name="connsiteY27" fmla="*/ 848769 h 3420248"/>
              <a:gd name="connsiteX28" fmla="*/ 2557870 w 2569656"/>
              <a:gd name="connsiteY28" fmla="*/ 851895 h 3420248"/>
              <a:gd name="connsiteX29" fmla="*/ 2558338 w 2569656"/>
              <a:gd name="connsiteY29" fmla="*/ 861077 h 3420248"/>
              <a:gd name="connsiteX30" fmla="*/ 2552653 w 2569656"/>
              <a:gd name="connsiteY30" fmla="*/ 907912 h 3420248"/>
              <a:gd name="connsiteX31" fmla="*/ 2555388 w 2569656"/>
              <a:gd name="connsiteY31" fmla="*/ 3420248 h 3420248"/>
              <a:gd name="connsiteX32" fmla="*/ 37301 w 2569656"/>
              <a:gd name="connsiteY32" fmla="*/ 3420248 h 3420248"/>
              <a:gd name="connsiteX33" fmla="*/ 10155 w 2569656"/>
              <a:gd name="connsiteY33" fmla="*/ 3393100 h 3420248"/>
              <a:gd name="connsiteX34" fmla="*/ 10115 w 2569656"/>
              <a:gd name="connsiteY34" fmla="*/ 3385186 h 3420248"/>
              <a:gd name="connsiteX35" fmla="*/ 6528 w 2569656"/>
              <a:gd name="connsiteY35" fmla="*/ 3385176 h 3420248"/>
              <a:gd name="connsiteX36" fmla="*/ 6528 w 2569656"/>
              <a:gd name="connsiteY36" fmla="*/ 3073899 h 3420248"/>
              <a:gd name="connsiteX37" fmla="*/ 10083 w 2569656"/>
              <a:gd name="connsiteY37"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551 w 2569656"/>
              <a:gd name="connsiteY26" fmla="*/ 848769 h 3420248"/>
              <a:gd name="connsiteX27" fmla="*/ 2557870 w 2569656"/>
              <a:gd name="connsiteY27" fmla="*/ 851895 h 3420248"/>
              <a:gd name="connsiteX28" fmla="*/ 2558338 w 2569656"/>
              <a:gd name="connsiteY28" fmla="*/ 861077 h 3420248"/>
              <a:gd name="connsiteX29" fmla="*/ 2552653 w 2569656"/>
              <a:gd name="connsiteY29" fmla="*/ 907912 h 3420248"/>
              <a:gd name="connsiteX30" fmla="*/ 2555388 w 2569656"/>
              <a:gd name="connsiteY30" fmla="*/ 3420248 h 3420248"/>
              <a:gd name="connsiteX31" fmla="*/ 37301 w 2569656"/>
              <a:gd name="connsiteY31" fmla="*/ 3420248 h 3420248"/>
              <a:gd name="connsiteX32" fmla="*/ 10155 w 2569656"/>
              <a:gd name="connsiteY32" fmla="*/ 3393100 h 3420248"/>
              <a:gd name="connsiteX33" fmla="*/ 10115 w 2569656"/>
              <a:gd name="connsiteY33" fmla="*/ 3385186 h 3420248"/>
              <a:gd name="connsiteX34" fmla="*/ 6528 w 2569656"/>
              <a:gd name="connsiteY34" fmla="*/ 3385176 h 3420248"/>
              <a:gd name="connsiteX35" fmla="*/ 6528 w 2569656"/>
              <a:gd name="connsiteY35" fmla="*/ 3073899 h 3420248"/>
              <a:gd name="connsiteX36" fmla="*/ 10083 w 2569656"/>
              <a:gd name="connsiteY36"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7870 w 2569656"/>
              <a:gd name="connsiteY26" fmla="*/ 851895 h 3420248"/>
              <a:gd name="connsiteX27" fmla="*/ 2558338 w 2569656"/>
              <a:gd name="connsiteY27" fmla="*/ 861077 h 3420248"/>
              <a:gd name="connsiteX28" fmla="*/ 2552653 w 2569656"/>
              <a:gd name="connsiteY28" fmla="*/ 907912 h 3420248"/>
              <a:gd name="connsiteX29" fmla="*/ 2555388 w 2569656"/>
              <a:gd name="connsiteY29" fmla="*/ 3420248 h 3420248"/>
              <a:gd name="connsiteX30" fmla="*/ 37301 w 2569656"/>
              <a:gd name="connsiteY30" fmla="*/ 3420248 h 3420248"/>
              <a:gd name="connsiteX31" fmla="*/ 10155 w 2569656"/>
              <a:gd name="connsiteY31" fmla="*/ 3393100 h 3420248"/>
              <a:gd name="connsiteX32" fmla="*/ 10115 w 2569656"/>
              <a:gd name="connsiteY32" fmla="*/ 3385186 h 3420248"/>
              <a:gd name="connsiteX33" fmla="*/ 6528 w 2569656"/>
              <a:gd name="connsiteY33" fmla="*/ 3385176 h 3420248"/>
              <a:gd name="connsiteX34" fmla="*/ 6528 w 2569656"/>
              <a:gd name="connsiteY34" fmla="*/ 3073899 h 3420248"/>
              <a:gd name="connsiteX35" fmla="*/ 10083 w 2569656"/>
              <a:gd name="connsiteY35"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8338 w 2569656"/>
              <a:gd name="connsiteY26" fmla="*/ 861077 h 3420248"/>
              <a:gd name="connsiteX27" fmla="*/ 2552653 w 2569656"/>
              <a:gd name="connsiteY27" fmla="*/ 907912 h 3420248"/>
              <a:gd name="connsiteX28" fmla="*/ 2555388 w 2569656"/>
              <a:gd name="connsiteY28" fmla="*/ 3420248 h 3420248"/>
              <a:gd name="connsiteX29" fmla="*/ 37301 w 2569656"/>
              <a:gd name="connsiteY29" fmla="*/ 3420248 h 3420248"/>
              <a:gd name="connsiteX30" fmla="*/ 10155 w 2569656"/>
              <a:gd name="connsiteY30" fmla="*/ 3393100 h 3420248"/>
              <a:gd name="connsiteX31" fmla="*/ 10115 w 2569656"/>
              <a:gd name="connsiteY31" fmla="*/ 3385186 h 3420248"/>
              <a:gd name="connsiteX32" fmla="*/ 6528 w 2569656"/>
              <a:gd name="connsiteY32" fmla="*/ 3385176 h 3420248"/>
              <a:gd name="connsiteX33" fmla="*/ 6528 w 2569656"/>
              <a:gd name="connsiteY33" fmla="*/ 3073899 h 3420248"/>
              <a:gd name="connsiteX34" fmla="*/ 10083 w 2569656"/>
              <a:gd name="connsiteY34"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8338 w 2569656"/>
              <a:gd name="connsiteY25" fmla="*/ 861077 h 3420248"/>
              <a:gd name="connsiteX26" fmla="*/ 2552653 w 2569656"/>
              <a:gd name="connsiteY26" fmla="*/ 907912 h 3420248"/>
              <a:gd name="connsiteX27" fmla="*/ 2555388 w 2569656"/>
              <a:gd name="connsiteY27" fmla="*/ 3420248 h 3420248"/>
              <a:gd name="connsiteX28" fmla="*/ 37301 w 2569656"/>
              <a:gd name="connsiteY28" fmla="*/ 3420248 h 3420248"/>
              <a:gd name="connsiteX29" fmla="*/ 10155 w 2569656"/>
              <a:gd name="connsiteY29" fmla="*/ 3393100 h 3420248"/>
              <a:gd name="connsiteX30" fmla="*/ 10115 w 2569656"/>
              <a:gd name="connsiteY30" fmla="*/ 3385186 h 3420248"/>
              <a:gd name="connsiteX31" fmla="*/ 6528 w 2569656"/>
              <a:gd name="connsiteY31" fmla="*/ 3385176 h 3420248"/>
              <a:gd name="connsiteX32" fmla="*/ 6528 w 2569656"/>
              <a:gd name="connsiteY32" fmla="*/ 3073899 h 3420248"/>
              <a:gd name="connsiteX33" fmla="*/ 10083 w 2569656"/>
              <a:gd name="connsiteY33"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653 w 2569656"/>
              <a:gd name="connsiteY25" fmla="*/ 907912 h 3420248"/>
              <a:gd name="connsiteX26" fmla="*/ 2555388 w 2569656"/>
              <a:gd name="connsiteY26" fmla="*/ 3420248 h 3420248"/>
              <a:gd name="connsiteX27" fmla="*/ 37301 w 2569656"/>
              <a:gd name="connsiteY27" fmla="*/ 3420248 h 3420248"/>
              <a:gd name="connsiteX28" fmla="*/ 10155 w 2569656"/>
              <a:gd name="connsiteY28" fmla="*/ 3393100 h 3420248"/>
              <a:gd name="connsiteX29" fmla="*/ 10115 w 2569656"/>
              <a:gd name="connsiteY29" fmla="*/ 3385186 h 3420248"/>
              <a:gd name="connsiteX30" fmla="*/ 6528 w 2569656"/>
              <a:gd name="connsiteY30" fmla="*/ 3385176 h 3420248"/>
              <a:gd name="connsiteX31" fmla="*/ 6528 w 2569656"/>
              <a:gd name="connsiteY31" fmla="*/ 3073899 h 3420248"/>
              <a:gd name="connsiteX32" fmla="*/ 10083 w 2569656"/>
              <a:gd name="connsiteY32"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57101 w 2569656"/>
              <a:gd name="connsiteY21" fmla="*/ 526659 h 3420248"/>
              <a:gd name="connsiteX22" fmla="*/ 2552102 w 2569656"/>
              <a:gd name="connsiteY22" fmla="*/ 550660 h 3420248"/>
              <a:gd name="connsiteX23" fmla="*/ 2550572 w 2569656"/>
              <a:gd name="connsiteY23" fmla="*/ 555288 h 3420248"/>
              <a:gd name="connsiteX24" fmla="*/ 2552653 w 2569656"/>
              <a:gd name="connsiteY24" fmla="*/ 907912 h 3420248"/>
              <a:gd name="connsiteX25" fmla="*/ 2555388 w 2569656"/>
              <a:gd name="connsiteY25" fmla="*/ 3420248 h 3420248"/>
              <a:gd name="connsiteX26" fmla="*/ 37301 w 2569656"/>
              <a:gd name="connsiteY26" fmla="*/ 3420248 h 3420248"/>
              <a:gd name="connsiteX27" fmla="*/ 10155 w 2569656"/>
              <a:gd name="connsiteY27" fmla="*/ 3393100 h 3420248"/>
              <a:gd name="connsiteX28" fmla="*/ 10115 w 2569656"/>
              <a:gd name="connsiteY28" fmla="*/ 3385186 h 3420248"/>
              <a:gd name="connsiteX29" fmla="*/ 6528 w 2569656"/>
              <a:gd name="connsiteY29" fmla="*/ 3385176 h 3420248"/>
              <a:gd name="connsiteX30" fmla="*/ 6528 w 2569656"/>
              <a:gd name="connsiteY30" fmla="*/ 3073899 h 3420248"/>
              <a:gd name="connsiteX31" fmla="*/ 10083 w 2569656"/>
              <a:gd name="connsiteY3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03633 h 3420248"/>
              <a:gd name="connsiteX13" fmla="*/ 2550573 w 2569656"/>
              <a:gd name="connsiteY13" fmla="*/ 346349 h 3420248"/>
              <a:gd name="connsiteX14" fmla="*/ 2557598 w 2569656"/>
              <a:gd name="connsiteY14" fmla="*/ 370207 h 3420248"/>
              <a:gd name="connsiteX15" fmla="*/ 2565647 w 2569656"/>
              <a:gd name="connsiteY15" fmla="*/ 394600 h 3420248"/>
              <a:gd name="connsiteX16" fmla="*/ 2569118 w 2569656"/>
              <a:gd name="connsiteY16" fmla="*/ 418106 h 3420248"/>
              <a:gd name="connsiteX17" fmla="*/ 2569656 w 2569656"/>
              <a:gd name="connsiteY17" fmla="*/ 436202 h 3420248"/>
              <a:gd name="connsiteX18" fmla="*/ 2564904 w 2569656"/>
              <a:gd name="connsiteY18" fmla="*/ 455160 h 3420248"/>
              <a:gd name="connsiteX19" fmla="*/ 2566880 w 2569656"/>
              <a:gd name="connsiteY19" fmla="*/ 467958 h 3420248"/>
              <a:gd name="connsiteX20" fmla="*/ 2557101 w 2569656"/>
              <a:gd name="connsiteY20" fmla="*/ 526659 h 3420248"/>
              <a:gd name="connsiteX21" fmla="*/ 2552102 w 2569656"/>
              <a:gd name="connsiteY21" fmla="*/ 550660 h 3420248"/>
              <a:gd name="connsiteX22" fmla="*/ 2550572 w 2569656"/>
              <a:gd name="connsiteY22" fmla="*/ 555288 h 3420248"/>
              <a:gd name="connsiteX23" fmla="*/ 2552653 w 2569656"/>
              <a:gd name="connsiteY23" fmla="*/ 907912 h 3420248"/>
              <a:gd name="connsiteX24" fmla="*/ 2555388 w 2569656"/>
              <a:gd name="connsiteY24" fmla="*/ 3420248 h 3420248"/>
              <a:gd name="connsiteX25" fmla="*/ 37301 w 2569656"/>
              <a:gd name="connsiteY25" fmla="*/ 3420248 h 3420248"/>
              <a:gd name="connsiteX26" fmla="*/ 10155 w 2569656"/>
              <a:gd name="connsiteY26" fmla="*/ 3393100 h 3420248"/>
              <a:gd name="connsiteX27" fmla="*/ 10115 w 2569656"/>
              <a:gd name="connsiteY27" fmla="*/ 3385186 h 3420248"/>
              <a:gd name="connsiteX28" fmla="*/ 6528 w 2569656"/>
              <a:gd name="connsiteY28" fmla="*/ 3385176 h 3420248"/>
              <a:gd name="connsiteX29" fmla="*/ 6528 w 2569656"/>
              <a:gd name="connsiteY29" fmla="*/ 3073899 h 3420248"/>
              <a:gd name="connsiteX30" fmla="*/ 10083 w 2569656"/>
              <a:gd name="connsiteY3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0572 w 2569656"/>
              <a:gd name="connsiteY20" fmla="*/ 555288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656 w 2569656"/>
              <a:gd name="connsiteY14" fmla="*/ 436202 h 3420248"/>
              <a:gd name="connsiteX15" fmla="*/ 2564904 w 2569656"/>
              <a:gd name="connsiteY15" fmla="*/ 455160 h 3420248"/>
              <a:gd name="connsiteX16" fmla="*/ 2566880 w 2569656"/>
              <a:gd name="connsiteY16" fmla="*/ 467958 h 3420248"/>
              <a:gd name="connsiteX17" fmla="*/ 2557101 w 2569656"/>
              <a:gd name="connsiteY17" fmla="*/ 526659 h 3420248"/>
              <a:gd name="connsiteX18" fmla="*/ 2552102 w 2569656"/>
              <a:gd name="connsiteY18" fmla="*/ 550660 h 3420248"/>
              <a:gd name="connsiteX19" fmla="*/ 2557345 w 2569656"/>
              <a:gd name="connsiteY19" fmla="*/ 630210 h 3420248"/>
              <a:gd name="connsiteX20" fmla="*/ 2552653 w 2569656"/>
              <a:gd name="connsiteY20" fmla="*/ 907912 h 3420248"/>
              <a:gd name="connsiteX21" fmla="*/ 2555388 w 2569656"/>
              <a:gd name="connsiteY21" fmla="*/ 3420248 h 3420248"/>
              <a:gd name="connsiteX22" fmla="*/ 37301 w 2569656"/>
              <a:gd name="connsiteY22" fmla="*/ 3420248 h 3420248"/>
              <a:gd name="connsiteX23" fmla="*/ 10155 w 2569656"/>
              <a:gd name="connsiteY23" fmla="*/ 3393100 h 3420248"/>
              <a:gd name="connsiteX24" fmla="*/ 10115 w 2569656"/>
              <a:gd name="connsiteY24" fmla="*/ 3385186 h 3420248"/>
              <a:gd name="connsiteX25" fmla="*/ 6528 w 2569656"/>
              <a:gd name="connsiteY25" fmla="*/ 3385176 h 3420248"/>
              <a:gd name="connsiteX26" fmla="*/ 6528 w 2569656"/>
              <a:gd name="connsiteY26" fmla="*/ 3073899 h 3420248"/>
              <a:gd name="connsiteX27" fmla="*/ 10083 w 2569656"/>
              <a:gd name="connsiteY27" fmla="*/ 3025648 h 3420248"/>
              <a:gd name="connsiteX0" fmla="*/ 10083 w 2566941"/>
              <a:gd name="connsiteY0" fmla="*/ 3025648 h 3420248"/>
              <a:gd name="connsiteX1" fmla="*/ 7722 w 2566941"/>
              <a:gd name="connsiteY1" fmla="*/ 2971298 h 3420248"/>
              <a:gd name="connsiteX2" fmla="*/ 15061 w 2566941"/>
              <a:gd name="connsiteY2" fmla="*/ 2952290 h 3420248"/>
              <a:gd name="connsiteX3" fmla="*/ 0 w 2566941"/>
              <a:gd name="connsiteY3" fmla="*/ 2893589 h 3420248"/>
              <a:gd name="connsiteX4" fmla="*/ 4999 w 2566941"/>
              <a:gd name="connsiteY4" fmla="*/ 2869588 h 3420248"/>
              <a:gd name="connsiteX5" fmla="*/ 12739 w 2566941"/>
              <a:gd name="connsiteY5" fmla="*/ 2864960 h 3420248"/>
              <a:gd name="connsiteX6" fmla="*/ 4550 w 2566941"/>
              <a:gd name="connsiteY6" fmla="*/ 2571479 h 3420248"/>
              <a:gd name="connsiteX7" fmla="*/ 4448 w 2566941"/>
              <a:gd name="connsiteY7" fmla="*/ 2512336 h 3420248"/>
              <a:gd name="connsiteX8" fmla="*/ 1713 w 2566941"/>
              <a:gd name="connsiteY8" fmla="*/ 0 h 3420248"/>
              <a:gd name="connsiteX9" fmla="*/ 2519800 w 2566941"/>
              <a:gd name="connsiteY9" fmla="*/ 0 h 3420248"/>
              <a:gd name="connsiteX10" fmla="*/ 2546946 w 2566941"/>
              <a:gd name="connsiteY10" fmla="*/ 27148 h 3420248"/>
              <a:gd name="connsiteX11" fmla="*/ 2550576 w 2566941"/>
              <a:gd name="connsiteY11" fmla="*/ 201466 h 3420248"/>
              <a:gd name="connsiteX12" fmla="*/ 2553965 w 2566941"/>
              <a:gd name="connsiteY12" fmla="*/ 281642 h 3420248"/>
              <a:gd name="connsiteX13" fmla="*/ 2557601 w 2566941"/>
              <a:gd name="connsiteY13" fmla="*/ 339557 h 3420248"/>
              <a:gd name="connsiteX14" fmla="*/ 2562888 w 2566941"/>
              <a:gd name="connsiteY14" fmla="*/ 398740 h 3420248"/>
              <a:gd name="connsiteX15" fmla="*/ 2564904 w 2566941"/>
              <a:gd name="connsiteY15" fmla="*/ 455160 h 3420248"/>
              <a:gd name="connsiteX16" fmla="*/ 2566880 w 2566941"/>
              <a:gd name="connsiteY16" fmla="*/ 467958 h 3420248"/>
              <a:gd name="connsiteX17" fmla="*/ 2557101 w 2566941"/>
              <a:gd name="connsiteY17" fmla="*/ 526659 h 3420248"/>
              <a:gd name="connsiteX18" fmla="*/ 2552102 w 2566941"/>
              <a:gd name="connsiteY18" fmla="*/ 550660 h 3420248"/>
              <a:gd name="connsiteX19" fmla="*/ 2557345 w 2566941"/>
              <a:gd name="connsiteY19" fmla="*/ 630210 h 3420248"/>
              <a:gd name="connsiteX20" fmla="*/ 2552653 w 2566941"/>
              <a:gd name="connsiteY20" fmla="*/ 907912 h 3420248"/>
              <a:gd name="connsiteX21" fmla="*/ 2555388 w 2566941"/>
              <a:gd name="connsiteY21" fmla="*/ 3420248 h 3420248"/>
              <a:gd name="connsiteX22" fmla="*/ 37301 w 2566941"/>
              <a:gd name="connsiteY22" fmla="*/ 3420248 h 3420248"/>
              <a:gd name="connsiteX23" fmla="*/ 10155 w 2566941"/>
              <a:gd name="connsiteY23" fmla="*/ 3393100 h 3420248"/>
              <a:gd name="connsiteX24" fmla="*/ 10115 w 2566941"/>
              <a:gd name="connsiteY24" fmla="*/ 3385186 h 3420248"/>
              <a:gd name="connsiteX25" fmla="*/ 6528 w 2566941"/>
              <a:gd name="connsiteY25" fmla="*/ 3385176 h 3420248"/>
              <a:gd name="connsiteX26" fmla="*/ 6528 w 2566941"/>
              <a:gd name="connsiteY26" fmla="*/ 3073899 h 3420248"/>
              <a:gd name="connsiteX27" fmla="*/ 10083 w 2566941"/>
              <a:gd name="connsiteY27" fmla="*/ 3025648 h 342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66941" h="3420248">
                <a:moveTo>
                  <a:pt x="10083" y="3025648"/>
                </a:moveTo>
                <a:cubicBezTo>
                  <a:pt x="10331" y="3005461"/>
                  <a:pt x="7474" y="2991485"/>
                  <a:pt x="7722" y="2971298"/>
                </a:cubicBezTo>
                <a:cubicBezTo>
                  <a:pt x="8183" y="2966004"/>
                  <a:pt x="14541" y="2958395"/>
                  <a:pt x="15061" y="2952290"/>
                </a:cubicBezTo>
                <a:lnTo>
                  <a:pt x="0" y="2893589"/>
                </a:lnTo>
                <a:lnTo>
                  <a:pt x="4999" y="2869588"/>
                </a:lnTo>
                <a:lnTo>
                  <a:pt x="12739" y="2864960"/>
                </a:lnTo>
                <a:cubicBezTo>
                  <a:pt x="12079" y="2767133"/>
                  <a:pt x="5210" y="2669306"/>
                  <a:pt x="4550" y="2571479"/>
                </a:cubicBezTo>
                <a:lnTo>
                  <a:pt x="4448" y="2512336"/>
                </a:lnTo>
                <a:cubicBezTo>
                  <a:pt x="3536" y="1674891"/>
                  <a:pt x="2625" y="837445"/>
                  <a:pt x="1713" y="0"/>
                </a:cubicBezTo>
                <a:lnTo>
                  <a:pt x="2519800" y="0"/>
                </a:lnTo>
                <a:cubicBezTo>
                  <a:pt x="2534776" y="43"/>
                  <a:pt x="2546908" y="12172"/>
                  <a:pt x="2546946" y="27148"/>
                </a:cubicBezTo>
                <a:cubicBezTo>
                  <a:pt x="2552075" y="77753"/>
                  <a:pt x="2549972" y="148266"/>
                  <a:pt x="2550576" y="201466"/>
                </a:cubicBezTo>
                <a:cubicBezTo>
                  <a:pt x="2550575" y="249760"/>
                  <a:pt x="2553966" y="233348"/>
                  <a:pt x="2553965" y="281642"/>
                </a:cubicBezTo>
                <a:lnTo>
                  <a:pt x="2557601" y="339557"/>
                </a:lnTo>
                <a:cubicBezTo>
                  <a:pt x="2560216" y="365317"/>
                  <a:pt x="2561671" y="379473"/>
                  <a:pt x="2562888" y="398740"/>
                </a:cubicBezTo>
                <a:lnTo>
                  <a:pt x="2564904" y="455160"/>
                </a:lnTo>
                <a:cubicBezTo>
                  <a:pt x="2564443" y="460454"/>
                  <a:pt x="2567400" y="461853"/>
                  <a:pt x="2566880" y="467958"/>
                </a:cubicBezTo>
                <a:lnTo>
                  <a:pt x="2557101" y="526659"/>
                </a:lnTo>
                <a:lnTo>
                  <a:pt x="2552102" y="550660"/>
                </a:lnTo>
                <a:lnTo>
                  <a:pt x="2557345" y="630210"/>
                </a:lnTo>
                <a:cubicBezTo>
                  <a:pt x="2557437" y="689752"/>
                  <a:pt x="2551850" y="430419"/>
                  <a:pt x="2552653" y="907912"/>
                </a:cubicBezTo>
                <a:cubicBezTo>
                  <a:pt x="2553565" y="1745357"/>
                  <a:pt x="2554476" y="2582803"/>
                  <a:pt x="2555388" y="3420248"/>
                </a:cubicBezTo>
                <a:lnTo>
                  <a:pt x="37301" y="3420248"/>
                </a:lnTo>
                <a:cubicBezTo>
                  <a:pt x="22325" y="3420205"/>
                  <a:pt x="10193" y="3408076"/>
                  <a:pt x="10155" y="3393100"/>
                </a:cubicBezTo>
                <a:cubicBezTo>
                  <a:pt x="10142" y="3390462"/>
                  <a:pt x="10128" y="3387824"/>
                  <a:pt x="10115" y="3385186"/>
                </a:cubicBezTo>
                <a:lnTo>
                  <a:pt x="6528" y="3385176"/>
                </a:lnTo>
                <a:lnTo>
                  <a:pt x="6528" y="3073899"/>
                </a:lnTo>
                <a:lnTo>
                  <a:pt x="10083" y="3025648"/>
                </a:lnTo>
                <a:close/>
              </a:path>
            </a:pathLst>
          </a:custGeom>
          <a:solidFill>
            <a:srgbClr val="FFFFFF"/>
          </a:solidFill>
          <a:ln w="9525" cap="flat">
            <a:noFill/>
            <a:prstDash val="solid"/>
            <a:miter/>
          </a:ln>
        </p:spPr>
        <p:txBody>
          <a:bodyPr wrap="square" rtlCol="0" anchor="ctr">
            <a:noAutofit/>
          </a:bodyPr>
          <a:lstStyle/>
          <a:p>
            <a:endParaRPr lang="en-US"/>
          </a:p>
        </p:txBody>
      </p:sp>
      <p:pic>
        <p:nvPicPr>
          <p:cNvPr id="5" name="Picture 4" descr="Chart, bar chart&#10;&#10;Description automatically generated">
            <a:extLst>
              <a:ext uri="{FF2B5EF4-FFF2-40B4-BE49-F238E27FC236}">
                <a16:creationId xmlns:a16="http://schemas.microsoft.com/office/drawing/2014/main" id="{F0FEBC2C-7A26-6A5D-7F98-3303FA7CDA23}"/>
              </a:ext>
            </a:extLst>
          </p:cNvPr>
          <p:cNvPicPr>
            <a:picLocks noChangeAspect="1"/>
          </p:cNvPicPr>
          <p:nvPr/>
        </p:nvPicPr>
        <p:blipFill>
          <a:blip r:embed="rId3"/>
          <a:stretch>
            <a:fillRect/>
          </a:stretch>
        </p:blipFill>
        <p:spPr>
          <a:xfrm rot="163383">
            <a:off x="7845781" y="3880333"/>
            <a:ext cx="2941892" cy="2243193"/>
          </a:xfrm>
          <a:prstGeom prst="rect">
            <a:avLst/>
          </a:prstGeom>
        </p:spPr>
      </p:pic>
      <p:grpSp>
        <p:nvGrpSpPr>
          <p:cNvPr id="20" name="Group 19">
            <a:extLst>
              <a:ext uri="{FF2B5EF4-FFF2-40B4-BE49-F238E27FC236}">
                <a16:creationId xmlns:a16="http://schemas.microsoft.com/office/drawing/2014/main" id="{D16D7284-9540-4DCC-A693-097DDBCE84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1" name="Group 20">
              <a:extLst>
                <a:ext uri="{FF2B5EF4-FFF2-40B4-BE49-F238E27FC236}">
                  <a16:creationId xmlns:a16="http://schemas.microsoft.com/office/drawing/2014/main" id="{B585DE71-48CC-493C-A9B4-FE1042CB9B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3" name="Straight Connector 22">
                <a:extLst>
                  <a:ext uri="{FF2B5EF4-FFF2-40B4-BE49-F238E27FC236}">
                    <a16:creationId xmlns:a16="http://schemas.microsoft.com/office/drawing/2014/main" id="{04D32354-8C34-4436-BDD3-207D910E3E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9DBFBE-4D51-4947-BCBE-60EFE8F03C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8D15C529-E938-45F0-88F8-164C4FD14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Shape 25">
            <a:extLst>
              <a:ext uri="{FF2B5EF4-FFF2-40B4-BE49-F238E27FC236}">
                <a16:creationId xmlns:a16="http://schemas.microsoft.com/office/drawing/2014/main" id="{5645C062-925A-4386-BBCF-1F7905BE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799011">
            <a:off x="10832086" y="5577146"/>
            <a:ext cx="444795" cy="1557719"/>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1168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3"/>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4">
            <a:alphaModFix amt="84000"/>
          </a:blip>
          <a:srcRect l="10183" r="-1" b="-1"/>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119773" y="1847662"/>
            <a:ext cx="5410200" cy="3184241"/>
          </a:xfrm>
        </p:spPr>
        <p:txBody>
          <a:bodyPr vert="horz" lIns="91440" tIns="45720" rIns="91440" bIns="45720" rtlCol="0" anchor="b">
            <a:normAutofit/>
          </a:bodyPr>
          <a:lstStyle/>
          <a:p>
            <a:pPr algn="r"/>
            <a:r>
              <a:rPr lang="en-US" sz="5400" i="1" kern="1200" dirty="0">
                <a:solidFill>
                  <a:srgbClr val="000000"/>
                </a:solidFill>
                <a:latin typeface="+mj-lt"/>
                <a:ea typeface="+mj-ea"/>
                <a:cs typeface="+mj-cs"/>
              </a:rPr>
              <a:t>Background and Motivation</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1731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2F7359-1863-4822-93A7-799CF04B1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24F52-3ABC-867E-3E8A-45E6929638D1}"/>
              </a:ext>
            </a:extLst>
          </p:cNvPr>
          <p:cNvSpPr>
            <a:spLocks noGrp="1"/>
          </p:cNvSpPr>
          <p:nvPr>
            <p:ph type="title"/>
          </p:nvPr>
        </p:nvSpPr>
        <p:spPr>
          <a:xfrm>
            <a:off x="6096000" y="685800"/>
            <a:ext cx="4847950" cy="1905000"/>
          </a:xfrm>
        </p:spPr>
        <p:txBody>
          <a:bodyPr>
            <a:normAutofit/>
          </a:bodyPr>
          <a:lstStyle/>
          <a:p>
            <a:r>
              <a:rPr lang="en-US" dirty="0"/>
              <a:t>Kudos &amp; Hits</a:t>
            </a:r>
          </a:p>
        </p:txBody>
      </p:sp>
      <p:sp>
        <p:nvSpPr>
          <p:cNvPr id="16" name="Rectangle 15">
            <a:extLst>
              <a:ext uri="{FF2B5EF4-FFF2-40B4-BE49-F238E27FC236}">
                <a16:creationId xmlns:a16="http://schemas.microsoft.com/office/drawing/2014/main" id="{31DB65F0-3AF5-4F4F-B108-05E1FD92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761">
            <a:off x="750235" y="449056"/>
            <a:ext cx="4101370" cy="2886178"/>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E12505C-3AA6-467E-93F5-14533E0A9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58761">
            <a:off x="1461728" y="-49087"/>
            <a:ext cx="2689192" cy="3854648"/>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3269" h="3452654">
                <a:moveTo>
                  <a:pt x="0" y="2215569"/>
                </a:moveTo>
                <a:lnTo>
                  <a:pt x="4751" y="2196610"/>
                </a:lnTo>
                <a:cubicBezTo>
                  <a:pt x="5212" y="2191317"/>
                  <a:pt x="2255" y="2189918"/>
                  <a:pt x="2774" y="2183813"/>
                </a:cubicBezTo>
                <a:lnTo>
                  <a:pt x="7865" y="2159978"/>
                </a:lnTo>
                <a:lnTo>
                  <a:pt x="12554" y="2125112"/>
                </a:lnTo>
                <a:lnTo>
                  <a:pt x="17553" y="2101110"/>
                </a:lnTo>
                <a:lnTo>
                  <a:pt x="19083" y="2096482"/>
                </a:lnTo>
                <a:lnTo>
                  <a:pt x="19083" y="1939430"/>
                </a:lnTo>
                <a:lnTo>
                  <a:pt x="17372" y="1927844"/>
                </a:lnTo>
                <a:lnTo>
                  <a:pt x="19083" y="1888758"/>
                </a:lnTo>
                <a:lnTo>
                  <a:pt x="16752" y="1883082"/>
                </a:lnTo>
                <a:lnTo>
                  <a:pt x="19083" y="1844870"/>
                </a:lnTo>
                <a:cubicBezTo>
                  <a:pt x="18753" y="1832215"/>
                  <a:pt x="19274" y="1810287"/>
                  <a:pt x="17104" y="1803002"/>
                </a:cubicBezTo>
                <a:lnTo>
                  <a:pt x="11785" y="1799876"/>
                </a:lnTo>
                <a:lnTo>
                  <a:pt x="11317" y="1790694"/>
                </a:lnTo>
                <a:cubicBezTo>
                  <a:pt x="11725" y="1790022"/>
                  <a:pt x="11385" y="1776784"/>
                  <a:pt x="11419" y="1776238"/>
                </a:cubicBezTo>
                <a:lnTo>
                  <a:pt x="17002" y="1743859"/>
                </a:lnTo>
                <a:lnTo>
                  <a:pt x="15104" y="0"/>
                </a:lnTo>
                <a:lnTo>
                  <a:pt x="2562730" y="0"/>
                </a:lnTo>
                <a:cubicBezTo>
                  <a:pt x="2577707" y="43"/>
                  <a:pt x="2589838" y="12172"/>
                  <a:pt x="2589876" y="27148"/>
                </a:cubicBezTo>
                <a:cubicBezTo>
                  <a:pt x="2592987" y="569471"/>
                  <a:pt x="2593958" y="2217510"/>
                  <a:pt x="2592792" y="3450901"/>
                </a:cubicBezTo>
                <a:lnTo>
                  <a:pt x="2592790" y="3452654"/>
                </a:lnTo>
                <a:lnTo>
                  <a:pt x="42505" y="3452654"/>
                </a:lnTo>
                <a:cubicBezTo>
                  <a:pt x="29573" y="3452604"/>
                  <a:pt x="19117" y="3445541"/>
                  <a:pt x="19083" y="3436827"/>
                </a:cubicBezTo>
                <a:lnTo>
                  <a:pt x="19083" y="2717567"/>
                </a:lnTo>
                <a:lnTo>
                  <a:pt x="12492" y="2694089"/>
                </a:lnTo>
                <a:cubicBezTo>
                  <a:pt x="12783" y="2680913"/>
                  <a:pt x="16887" y="2677990"/>
                  <a:pt x="19083" y="2669941"/>
                </a:cubicBezTo>
                <a:lnTo>
                  <a:pt x="19083" y="2348137"/>
                </a:lnTo>
                <a:lnTo>
                  <a:pt x="19083" y="2305422"/>
                </a:lnTo>
                <a:lnTo>
                  <a:pt x="12059" y="2281564"/>
                </a:lnTo>
                <a:cubicBezTo>
                  <a:pt x="17675" y="2271966"/>
                  <a:pt x="6693" y="2264946"/>
                  <a:pt x="4009" y="2257171"/>
                </a:cubicBezTo>
                <a:lnTo>
                  <a:pt x="538" y="2233665"/>
                </a:lnTo>
                <a:close/>
              </a:path>
            </a:pathLst>
          </a:custGeom>
          <a:solidFill>
            <a:srgbClr val="FFFFFF"/>
          </a:solidFill>
          <a:ln w="9525" cap="flat">
            <a:noFill/>
            <a:prstDash val="solid"/>
            <a:miter/>
          </a:ln>
        </p:spPr>
        <p:txBody>
          <a:bodyPr wrap="square" rtlCol="0" anchor="ctr">
            <a:noAutofit/>
          </a:bodyPr>
          <a:lstStyle/>
          <a:p>
            <a:endParaRPr lang="en-US"/>
          </a:p>
        </p:txBody>
      </p:sp>
      <p:sp>
        <p:nvSpPr>
          <p:cNvPr id="20" name="Rectangle 19">
            <a:extLst>
              <a:ext uri="{FF2B5EF4-FFF2-40B4-BE49-F238E27FC236}">
                <a16:creationId xmlns:a16="http://schemas.microsoft.com/office/drawing/2014/main" id="{88C4EF4C-FAED-45CE-BDD7-7D980DD6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09856">
            <a:off x="1422415" y="3264215"/>
            <a:ext cx="4156037" cy="2865638"/>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istogram&#10;&#10;Description automatically generated with medium confidence">
            <a:extLst>
              <a:ext uri="{FF2B5EF4-FFF2-40B4-BE49-F238E27FC236}">
                <a16:creationId xmlns:a16="http://schemas.microsoft.com/office/drawing/2014/main" id="{40129E92-67B0-4C03-0E7D-2F7BA6E48E77}"/>
              </a:ext>
            </a:extLst>
          </p:cNvPr>
          <p:cNvPicPr>
            <a:picLocks noChangeAspect="1"/>
          </p:cNvPicPr>
          <p:nvPr/>
        </p:nvPicPr>
        <p:blipFill>
          <a:blip r:embed="rId2"/>
          <a:stretch>
            <a:fillRect/>
          </a:stretch>
        </p:blipFill>
        <p:spPr>
          <a:xfrm rot="168766">
            <a:off x="1025952" y="812188"/>
            <a:ext cx="3560741" cy="2180953"/>
          </a:xfrm>
          <a:prstGeom prst="rect">
            <a:avLst/>
          </a:prstGeom>
        </p:spPr>
      </p:pic>
      <p:sp>
        <p:nvSpPr>
          <p:cNvPr id="22" name="Freeform: Shape 21">
            <a:extLst>
              <a:ext uri="{FF2B5EF4-FFF2-40B4-BE49-F238E27FC236}">
                <a16:creationId xmlns:a16="http://schemas.microsoft.com/office/drawing/2014/main" id="{32AB8E74-A0F1-4AAB-AD33-148939C08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09856">
            <a:off x="2185575" y="2733114"/>
            <a:ext cx="2644222" cy="3928226"/>
          </a:xfrm>
          <a:custGeom>
            <a:avLst/>
            <a:gdLst>
              <a:gd name="connsiteX0" fmla="*/ 0 w 2582211"/>
              <a:gd name="connsiteY0" fmla="*/ 2984046 h 3420248"/>
              <a:gd name="connsiteX1" fmla="*/ 4752 w 2582211"/>
              <a:gd name="connsiteY1" fmla="*/ 2965088 h 3420248"/>
              <a:gd name="connsiteX2" fmla="*/ 2776 w 2582211"/>
              <a:gd name="connsiteY2" fmla="*/ 2952290 h 3420248"/>
              <a:gd name="connsiteX3" fmla="*/ 7866 w 2582211"/>
              <a:gd name="connsiteY3" fmla="*/ 2928456 h 3420248"/>
              <a:gd name="connsiteX4" fmla="*/ 12555 w 2582211"/>
              <a:gd name="connsiteY4" fmla="*/ 2893589 h 3420248"/>
              <a:gd name="connsiteX5" fmla="*/ 17554 w 2582211"/>
              <a:gd name="connsiteY5" fmla="*/ 2869588 h 3420248"/>
              <a:gd name="connsiteX6" fmla="*/ 19084 w 2582211"/>
              <a:gd name="connsiteY6" fmla="*/ 2864960 h 3420248"/>
              <a:gd name="connsiteX7" fmla="*/ 19084 w 2582211"/>
              <a:gd name="connsiteY7" fmla="*/ 2707907 h 3420248"/>
              <a:gd name="connsiteX8" fmla="*/ 17373 w 2582211"/>
              <a:gd name="connsiteY8" fmla="*/ 2696322 h 3420248"/>
              <a:gd name="connsiteX9" fmla="*/ 19084 w 2582211"/>
              <a:gd name="connsiteY9" fmla="*/ 2657236 h 3420248"/>
              <a:gd name="connsiteX10" fmla="*/ 16753 w 2582211"/>
              <a:gd name="connsiteY10" fmla="*/ 2651559 h 3420248"/>
              <a:gd name="connsiteX11" fmla="*/ 19084 w 2582211"/>
              <a:gd name="connsiteY11" fmla="*/ 2613347 h 3420248"/>
              <a:gd name="connsiteX12" fmla="*/ 17105 w 2582211"/>
              <a:gd name="connsiteY12" fmla="*/ 2571479 h 3420248"/>
              <a:gd name="connsiteX13" fmla="*/ 11786 w 2582211"/>
              <a:gd name="connsiteY13" fmla="*/ 2568353 h 3420248"/>
              <a:gd name="connsiteX14" fmla="*/ 11318 w 2582211"/>
              <a:gd name="connsiteY14" fmla="*/ 2559171 h 3420248"/>
              <a:gd name="connsiteX15" fmla="*/ 11420 w 2582211"/>
              <a:gd name="connsiteY15" fmla="*/ 2544715 h 3420248"/>
              <a:gd name="connsiteX16" fmla="*/ 17003 w 2582211"/>
              <a:gd name="connsiteY16" fmla="*/ 2512336 h 3420248"/>
              <a:gd name="connsiteX17" fmla="*/ 14268 w 2582211"/>
              <a:gd name="connsiteY17" fmla="*/ 0 h 3420248"/>
              <a:gd name="connsiteX18" fmla="*/ 2532355 w 2582211"/>
              <a:gd name="connsiteY18" fmla="*/ 0 h 3420248"/>
              <a:gd name="connsiteX19" fmla="*/ 2559501 w 2582211"/>
              <a:gd name="connsiteY19" fmla="*/ 27148 h 3420248"/>
              <a:gd name="connsiteX20" fmla="*/ 2559542 w 2582211"/>
              <a:gd name="connsiteY20" fmla="*/ 35062 h 3420248"/>
              <a:gd name="connsiteX21" fmla="*/ 2563128 w 2582211"/>
              <a:gd name="connsiteY21" fmla="*/ 35072 h 3420248"/>
              <a:gd name="connsiteX22" fmla="*/ 2563128 w 2582211"/>
              <a:gd name="connsiteY22" fmla="*/ 303633 h 3420248"/>
              <a:gd name="connsiteX23" fmla="*/ 2563128 w 2582211"/>
              <a:gd name="connsiteY23" fmla="*/ 346349 h 3420248"/>
              <a:gd name="connsiteX24" fmla="*/ 2570153 w 2582211"/>
              <a:gd name="connsiteY24" fmla="*/ 370207 h 3420248"/>
              <a:gd name="connsiteX25" fmla="*/ 2578202 w 2582211"/>
              <a:gd name="connsiteY25" fmla="*/ 394600 h 3420248"/>
              <a:gd name="connsiteX26" fmla="*/ 2581673 w 2582211"/>
              <a:gd name="connsiteY26" fmla="*/ 418106 h 3420248"/>
              <a:gd name="connsiteX27" fmla="*/ 2582211 w 2582211"/>
              <a:gd name="connsiteY27" fmla="*/ 436202 h 3420248"/>
              <a:gd name="connsiteX28" fmla="*/ 2577459 w 2582211"/>
              <a:gd name="connsiteY28" fmla="*/ 455160 h 3420248"/>
              <a:gd name="connsiteX29" fmla="*/ 2579435 w 2582211"/>
              <a:gd name="connsiteY29" fmla="*/ 467958 h 3420248"/>
              <a:gd name="connsiteX30" fmla="*/ 2574345 w 2582211"/>
              <a:gd name="connsiteY30" fmla="*/ 491792 h 3420248"/>
              <a:gd name="connsiteX31" fmla="*/ 2569656 w 2582211"/>
              <a:gd name="connsiteY31" fmla="*/ 526659 h 3420248"/>
              <a:gd name="connsiteX32" fmla="*/ 2564657 w 2582211"/>
              <a:gd name="connsiteY32" fmla="*/ 550660 h 3420248"/>
              <a:gd name="connsiteX33" fmla="*/ 2563127 w 2582211"/>
              <a:gd name="connsiteY33" fmla="*/ 555288 h 3420248"/>
              <a:gd name="connsiteX34" fmla="*/ 2563127 w 2582211"/>
              <a:gd name="connsiteY34" fmla="*/ 712341 h 3420248"/>
              <a:gd name="connsiteX35" fmla="*/ 2564838 w 2582211"/>
              <a:gd name="connsiteY35" fmla="*/ 723926 h 3420248"/>
              <a:gd name="connsiteX36" fmla="*/ 2563127 w 2582211"/>
              <a:gd name="connsiteY36" fmla="*/ 763012 h 3420248"/>
              <a:gd name="connsiteX37" fmla="*/ 2565458 w 2582211"/>
              <a:gd name="connsiteY37" fmla="*/ 768689 h 3420248"/>
              <a:gd name="connsiteX38" fmla="*/ 2563127 w 2582211"/>
              <a:gd name="connsiteY38" fmla="*/ 806901 h 3420248"/>
              <a:gd name="connsiteX39" fmla="*/ 2565106 w 2582211"/>
              <a:gd name="connsiteY39" fmla="*/ 848769 h 3420248"/>
              <a:gd name="connsiteX40" fmla="*/ 2570425 w 2582211"/>
              <a:gd name="connsiteY40" fmla="*/ 851895 h 3420248"/>
              <a:gd name="connsiteX41" fmla="*/ 2570893 w 2582211"/>
              <a:gd name="connsiteY41" fmla="*/ 861077 h 3420248"/>
              <a:gd name="connsiteX42" fmla="*/ 2570791 w 2582211"/>
              <a:gd name="connsiteY42" fmla="*/ 875533 h 3420248"/>
              <a:gd name="connsiteX43" fmla="*/ 2565208 w 2582211"/>
              <a:gd name="connsiteY43" fmla="*/ 907912 h 3420248"/>
              <a:gd name="connsiteX44" fmla="*/ 2567943 w 2582211"/>
              <a:gd name="connsiteY44" fmla="*/ 3420248 h 3420248"/>
              <a:gd name="connsiteX45" fmla="*/ 49856 w 2582211"/>
              <a:gd name="connsiteY45" fmla="*/ 3420248 h 3420248"/>
              <a:gd name="connsiteX46" fmla="*/ 22710 w 2582211"/>
              <a:gd name="connsiteY46" fmla="*/ 3393100 h 3420248"/>
              <a:gd name="connsiteX47" fmla="*/ 22670 w 2582211"/>
              <a:gd name="connsiteY47" fmla="*/ 3385186 h 3420248"/>
              <a:gd name="connsiteX48" fmla="*/ 19083 w 2582211"/>
              <a:gd name="connsiteY48" fmla="*/ 3385176 h 3420248"/>
              <a:gd name="connsiteX49" fmla="*/ 19083 w 2582211"/>
              <a:gd name="connsiteY49" fmla="*/ 3116615 h 3420248"/>
              <a:gd name="connsiteX50" fmla="*/ 19083 w 2582211"/>
              <a:gd name="connsiteY50" fmla="*/ 3073899 h 3420248"/>
              <a:gd name="connsiteX51" fmla="*/ 12058 w 2582211"/>
              <a:gd name="connsiteY51" fmla="*/ 3050041 h 3420248"/>
              <a:gd name="connsiteX52" fmla="*/ 4009 w 2582211"/>
              <a:gd name="connsiteY52" fmla="*/ 3025648 h 3420248"/>
              <a:gd name="connsiteX53" fmla="*/ 538 w 2582211"/>
              <a:gd name="connsiteY53" fmla="*/ 3002142 h 3420248"/>
              <a:gd name="connsiteX0" fmla="*/ 0 w 2582211"/>
              <a:gd name="connsiteY0" fmla="*/ 2984046 h 3420248"/>
              <a:gd name="connsiteX1" fmla="*/ 4752 w 2582211"/>
              <a:gd name="connsiteY1" fmla="*/ 2965088 h 3420248"/>
              <a:gd name="connsiteX2" fmla="*/ 2776 w 2582211"/>
              <a:gd name="connsiteY2" fmla="*/ 2952290 h 3420248"/>
              <a:gd name="connsiteX3" fmla="*/ 12555 w 2582211"/>
              <a:gd name="connsiteY3" fmla="*/ 2893589 h 3420248"/>
              <a:gd name="connsiteX4" fmla="*/ 17554 w 2582211"/>
              <a:gd name="connsiteY4" fmla="*/ 2869588 h 3420248"/>
              <a:gd name="connsiteX5" fmla="*/ 19084 w 2582211"/>
              <a:gd name="connsiteY5" fmla="*/ 2864960 h 3420248"/>
              <a:gd name="connsiteX6" fmla="*/ 19084 w 2582211"/>
              <a:gd name="connsiteY6" fmla="*/ 2707907 h 3420248"/>
              <a:gd name="connsiteX7" fmla="*/ 17373 w 2582211"/>
              <a:gd name="connsiteY7" fmla="*/ 2696322 h 3420248"/>
              <a:gd name="connsiteX8" fmla="*/ 19084 w 2582211"/>
              <a:gd name="connsiteY8" fmla="*/ 2657236 h 3420248"/>
              <a:gd name="connsiteX9" fmla="*/ 16753 w 2582211"/>
              <a:gd name="connsiteY9" fmla="*/ 2651559 h 3420248"/>
              <a:gd name="connsiteX10" fmla="*/ 19084 w 2582211"/>
              <a:gd name="connsiteY10" fmla="*/ 2613347 h 3420248"/>
              <a:gd name="connsiteX11" fmla="*/ 17105 w 2582211"/>
              <a:gd name="connsiteY11" fmla="*/ 2571479 h 3420248"/>
              <a:gd name="connsiteX12" fmla="*/ 11786 w 2582211"/>
              <a:gd name="connsiteY12" fmla="*/ 2568353 h 3420248"/>
              <a:gd name="connsiteX13" fmla="*/ 11318 w 2582211"/>
              <a:gd name="connsiteY13" fmla="*/ 2559171 h 3420248"/>
              <a:gd name="connsiteX14" fmla="*/ 11420 w 2582211"/>
              <a:gd name="connsiteY14" fmla="*/ 2544715 h 3420248"/>
              <a:gd name="connsiteX15" fmla="*/ 17003 w 2582211"/>
              <a:gd name="connsiteY15" fmla="*/ 2512336 h 3420248"/>
              <a:gd name="connsiteX16" fmla="*/ 14268 w 2582211"/>
              <a:gd name="connsiteY16" fmla="*/ 0 h 3420248"/>
              <a:gd name="connsiteX17" fmla="*/ 2532355 w 2582211"/>
              <a:gd name="connsiteY17" fmla="*/ 0 h 3420248"/>
              <a:gd name="connsiteX18" fmla="*/ 2559501 w 2582211"/>
              <a:gd name="connsiteY18" fmla="*/ 27148 h 3420248"/>
              <a:gd name="connsiteX19" fmla="*/ 2559542 w 2582211"/>
              <a:gd name="connsiteY19" fmla="*/ 35062 h 3420248"/>
              <a:gd name="connsiteX20" fmla="*/ 2563128 w 2582211"/>
              <a:gd name="connsiteY20" fmla="*/ 35072 h 3420248"/>
              <a:gd name="connsiteX21" fmla="*/ 2563128 w 2582211"/>
              <a:gd name="connsiteY21" fmla="*/ 303633 h 3420248"/>
              <a:gd name="connsiteX22" fmla="*/ 2563128 w 2582211"/>
              <a:gd name="connsiteY22" fmla="*/ 346349 h 3420248"/>
              <a:gd name="connsiteX23" fmla="*/ 2570153 w 2582211"/>
              <a:gd name="connsiteY23" fmla="*/ 370207 h 3420248"/>
              <a:gd name="connsiteX24" fmla="*/ 2578202 w 2582211"/>
              <a:gd name="connsiteY24" fmla="*/ 394600 h 3420248"/>
              <a:gd name="connsiteX25" fmla="*/ 2581673 w 2582211"/>
              <a:gd name="connsiteY25" fmla="*/ 418106 h 3420248"/>
              <a:gd name="connsiteX26" fmla="*/ 2582211 w 2582211"/>
              <a:gd name="connsiteY26" fmla="*/ 436202 h 3420248"/>
              <a:gd name="connsiteX27" fmla="*/ 2577459 w 2582211"/>
              <a:gd name="connsiteY27" fmla="*/ 455160 h 3420248"/>
              <a:gd name="connsiteX28" fmla="*/ 2579435 w 2582211"/>
              <a:gd name="connsiteY28" fmla="*/ 467958 h 3420248"/>
              <a:gd name="connsiteX29" fmla="*/ 2574345 w 2582211"/>
              <a:gd name="connsiteY29" fmla="*/ 491792 h 3420248"/>
              <a:gd name="connsiteX30" fmla="*/ 2569656 w 2582211"/>
              <a:gd name="connsiteY30" fmla="*/ 526659 h 3420248"/>
              <a:gd name="connsiteX31" fmla="*/ 2564657 w 2582211"/>
              <a:gd name="connsiteY31" fmla="*/ 550660 h 3420248"/>
              <a:gd name="connsiteX32" fmla="*/ 2563127 w 2582211"/>
              <a:gd name="connsiteY32" fmla="*/ 555288 h 3420248"/>
              <a:gd name="connsiteX33" fmla="*/ 2563127 w 2582211"/>
              <a:gd name="connsiteY33" fmla="*/ 712341 h 3420248"/>
              <a:gd name="connsiteX34" fmla="*/ 2564838 w 2582211"/>
              <a:gd name="connsiteY34" fmla="*/ 723926 h 3420248"/>
              <a:gd name="connsiteX35" fmla="*/ 2563127 w 2582211"/>
              <a:gd name="connsiteY35" fmla="*/ 763012 h 3420248"/>
              <a:gd name="connsiteX36" fmla="*/ 2565458 w 2582211"/>
              <a:gd name="connsiteY36" fmla="*/ 768689 h 3420248"/>
              <a:gd name="connsiteX37" fmla="*/ 2563127 w 2582211"/>
              <a:gd name="connsiteY37" fmla="*/ 806901 h 3420248"/>
              <a:gd name="connsiteX38" fmla="*/ 2565106 w 2582211"/>
              <a:gd name="connsiteY38" fmla="*/ 848769 h 3420248"/>
              <a:gd name="connsiteX39" fmla="*/ 2570425 w 2582211"/>
              <a:gd name="connsiteY39" fmla="*/ 851895 h 3420248"/>
              <a:gd name="connsiteX40" fmla="*/ 2570893 w 2582211"/>
              <a:gd name="connsiteY40" fmla="*/ 861077 h 3420248"/>
              <a:gd name="connsiteX41" fmla="*/ 2570791 w 2582211"/>
              <a:gd name="connsiteY41" fmla="*/ 875533 h 3420248"/>
              <a:gd name="connsiteX42" fmla="*/ 2565208 w 2582211"/>
              <a:gd name="connsiteY42" fmla="*/ 907912 h 3420248"/>
              <a:gd name="connsiteX43" fmla="*/ 2567943 w 2582211"/>
              <a:gd name="connsiteY43" fmla="*/ 3420248 h 3420248"/>
              <a:gd name="connsiteX44" fmla="*/ 49856 w 2582211"/>
              <a:gd name="connsiteY44" fmla="*/ 3420248 h 3420248"/>
              <a:gd name="connsiteX45" fmla="*/ 22710 w 2582211"/>
              <a:gd name="connsiteY45" fmla="*/ 3393100 h 3420248"/>
              <a:gd name="connsiteX46" fmla="*/ 22670 w 2582211"/>
              <a:gd name="connsiteY46" fmla="*/ 3385186 h 3420248"/>
              <a:gd name="connsiteX47" fmla="*/ 19083 w 2582211"/>
              <a:gd name="connsiteY47" fmla="*/ 3385176 h 3420248"/>
              <a:gd name="connsiteX48" fmla="*/ 19083 w 2582211"/>
              <a:gd name="connsiteY48" fmla="*/ 3116615 h 3420248"/>
              <a:gd name="connsiteX49" fmla="*/ 19083 w 2582211"/>
              <a:gd name="connsiteY49" fmla="*/ 3073899 h 3420248"/>
              <a:gd name="connsiteX50" fmla="*/ 12058 w 2582211"/>
              <a:gd name="connsiteY50" fmla="*/ 3050041 h 3420248"/>
              <a:gd name="connsiteX51" fmla="*/ 4009 w 2582211"/>
              <a:gd name="connsiteY51" fmla="*/ 3025648 h 3420248"/>
              <a:gd name="connsiteX52" fmla="*/ 538 w 2582211"/>
              <a:gd name="connsiteY52" fmla="*/ 3002142 h 3420248"/>
              <a:gd name="connsiteX53" fmla="*/ 0 w 2582211"/>
              <a:gd name="connsiteY53" fmla="*/ 2984046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6215 w 2581673"/>
              <a:gd name="connsiteY9" fmla="*/ 2651559 h 3420248"/>
              <a:gd name="connsiteX10" fmla="*/ 18546 w 2581673"/>
              <a:gd name="connsiteY10" fmla="*/ 2613347 h 3420248"/>
              <a:gd name="connsiteX11" fmla="*/ 16567 w 2581673"/>
              <a:gd name="connsiteY11" fmla="*/ 2571479 h 3420248"/>
              <a:gd name="connsiteX12" fmla="*/ 11248 w 2581673"/>
              <a:gd name="connsiteY12" fmla="*/ 2568353 h 3420248"/>
              <a:gd name="connsiteX13" fmla="*/ 10780 w 2581673"/>
              <a:gd name="connsiteY13" fmla="*/ 2559171 h 3420248"/>
              <a:gd name="connsiteX14" fmla="*/ 10882 w 2581673"/>
              <a:gd name="connsiteY14" fmla="*/ 2544715 h 3420248"/>
              <a:gd name="connsiteX15" fmla="*/ 16465 w 2581673"/>
              <a:gd name="connsiteY15" fmla="*/ 2512336 h 3420248"/>
              <a:gd name="connsiteX16" fmla="*/ 13730 w 2581673"/>
              <a:gd name="connsiteY16" fmla="*/ 0 h 3420248"/>
              <a:gd name="connsiteX17" fmla="*/ 2531817 w 2581673"/>
              <a:gd name="connsiteY17" fmla="*/ 0 h 3420248"/>
              <a:gd name="connsiteX18" fmla="*/ 2558963 w 2581673"/>
              <a:gd name="connsiteY18" fmla="*/ 27148 h 3420248"/>
              <a:gd name="connsiteX19" fmla="*/ 2559004 w 2581673"/>
              <a:gd name="connsiteY19" fmla="*/ 35062 h 3420248"/>
              <a:gd name="connsiteX20" fmla="*/ 2562590 w 2581673"/>
              <a:gd name="connsiteY20" fmla="*/ 35072 h 3420248"/>
              <a:gd name="connsiteX21" fmla="*/ 2562590 w 2581673"/>
              <a:gd name="connsiteY21" fmla="*/ 303633 h 3420248"/>
              <a:gd name="connsiteX22" fmla="*/ 2562590 w 2581673"/>
              <a:gd name="connsiteY22" fmla="*/ 346349 h 3420248"/>
              <a:gd name="connsiteX23" fmla="*/ 2569615 w 2581673"/>
              <a:gd name="connsiteY23" fmla="*/ 370207 h 3420248"/>
              <a:gd name="connsiteX24" fmla="*/ 2577664 w 2581673"/>
              <a:gd name="connsiteY24" fmla="*/ 394600 h 3420248"/>
              <a:gd name="connsiteX25" fmla="*/ 2581135 w 2581673"/>
              <a:gd name="connsiteY25" fmla="*/ 418106 h 3420248"/>
              <a:gd name="connsiteX26" fmla="*/ 2581673 w 2581673"/>
              <a:gd name="connsiteY26" fmla="*/ 436202 h 3420248"/>
              <a:gd name="connsiteX27" fmla="*/ 2576921 w 2581673"/>
              <a:gd name="connsiteY27" fmla="*/ 455160 h 3420248"/>
              <a:gd name="connsiteX28" fmla="*/ 2578897 w 2581673"/>
              <a:gd name="connsiteY28" fmla="*/ 467958 h 3420248"/>
              <a:gd name="connsiteX29" fmla="*/ 2573807 w 2581673"/>
              <a:gd name="connsiteY29" fmla="*/ 491792 h 3420248"/>
              <a:gd name="connsiteX30" fmla="*/ 2569118 w 2581673"/>
              <a:gd name="connsiteY30" fmla="*/ 526659 h 3420248"/>
              <a:gd name="connsiteX31" fmla="*/ 2564119 w 2581673"/>
              <a:gd name="connsiteY31" fmla="*/ 550660 h 3420248"/>
              <a:gd name="connsiteX32" fmla="*/ 2562589 w 2581673"/>
              <a:gd name="connsiteY32" fmla="*/ 555288 h 3420248"/>
              <a:gd name="connsiteX33" fmla="*/ 2562589 w 2581673"/>
              <a:gd name="connsiteY33" fmla="*/ 712341 h 3420248"/>
              <a:gd name="connsiteX34" fmla="*/ 2564300 w 2581673"/>
              <a:gd name="connsiteY34" fmla="*/ 723926 h 3420248"/>
              <a:gd name="connsiteX35" fmla="*/ 2562589 w 2581673"/>
              <a:gd name="connsiteY35" fmla="*/ 763012 h 3420248"/>
              <a:gd name="connsiteX36" fmla="*/ 2564920 w 2581673"/>
              <a:gd name="connsiteY36" fmla="*/ 768689 h 3420248"/>
              <a:gd name="connsiteX37" fmla="*/ 2562589 w 2581673"/>
              <a:gd name="connsiteY37" fmla="*/ 806901 h 3420248"/>
              <a:gd name="connsiteX38" fmla="*/ 2564568 w 2581673"/>
              <a:gd name="connsiteY38" fmla="*/ 848769 h 3420248"/>
              <a:gd name="connsiteX39" fmla="*/ 2569887 w 2581673"/>
              <a:gd name="connsiteY39" fmla="*/ 851895 h 3420248"/>
              <a:gd name="connsiteX40" fmla="*/ 2570355 w 2581673"/>
              <a:gd name="connsiteY40" fmla="*/ 861077 h 3420248"/>
              <a:gd name="connsiteX41" fmla="*/ 2570253 w 2581673"/>
              <a:gd name="connsiteY41" fmla="*/ 875533 h 3420248"/>
              <a:gd name="connsiteX42" fmla="*/ 2564670 w 2581673"/>
              <a:gd name="connsiteY42" fmla="*/ 907912 h 3420248"/>
              <a:gd name="connsiteX43" fmla="*/ 2567405 w 2581673"/>
              <a:gd name="connsiteY43" fmla="*/ 3420248 h 3420248"/>
              <a:gd name="connsiteX44" fmla="*/ 49318 w 2581673"/>
              <a:gd name="connsiteY44" fmla="*/ 3420248 h 3420248"/>
              <a:gd name="connsiteX45" fmla="*/ 22172 w 2581673"/>
              <a:gd name="connsiteY45" fmla="*/ 3393100 h 3420248"/>
              <a:gd name="connsiteX46" fmla="*/ 22132 w 2581673"/>
              <a:gd name="connsiteY46" fmla="*/ 3385186 h 3420248"/>
              <a:gd name="connsiteX47" fmla="*/ 18545 w 2581673"/>
              <a:gd name="connsiteY47" fmla="*/ 3385176 h 3420248"/>
              <a:gd name="connsiteX48" fmla="*/ 18545 w 2581673"/>
              <a:gd name="connsiteY48" fmla="*/ 3116615 h 3420248"/>
              <a:gd name="connsiteX49" fmla="*/ 18545 w 2581673"/>
              <a:gd name="connsiteY49" fmla="*/ 3073899 h 3420248"/>
              <a:gd name="connsiteX50" fmla="*/ 11520 w 2581673"/>
              <a:gd name="connsiteY50" fmla="*/ 3050041 h 3420248"/>
              <a:gd name="connsiteX51" fmla="*/ 3471 w 2581673"/>
              <a:gd name="connsiteY51" fmla="*/ 3025648 h 3420248"/>
              <a:gd name="connsiteX52" fmla="*/ 0 w 2581673"/>
              <a:gd name="connsiteY52"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57236 h 3420248"/>
              <a:gd name="connsiteX9" fmla="*/ 18546 w 2581673"/>
              <a:gd name="connsiteY9" fmla="*/ 2613347 h 3420248"/>
              <a:gd name="connsiteX10" fmla="*/ 16567 w 2581673"/>
              <a:gd name="connsiteY10" fmla="*/ 2571479 h 3420248"/>
              <a:gd name="connsiteX11" fmla="*/ 11248 w 2581673"/>
              <a:gd name="connsiteY11" fmla="*/ 2568353 h 3420248"/>
              <a:gd name="connsiteX12" fmla="*/ 10780 w 2581673"/>
              <a:gd name="connsiteY12" fmla="*/ 2559171 h 3420248"/>
              <a:gd name="connsiteX13" fmla="*/ 10882 w 2581673"/>
              <a:gd name="connsiteY13" fmla="*/ 2544715 h 3420248"/>
              <a:gd name="connsiteX14" fmla="*/ 16465 w 2581673"/>
              <a:gd name="connsiteY14" fmla="*/ 2512336 h 3420248"/>
              <a:gd name="connsiteX15" fmla="*/ 13730 w 2581673"/>
              <a:gd name="connsiteY15" fmla="*/ 0 h 3420248"/>
              <a:gd name="connsiteX16" fmla="*/ 2531817 w 2581673"/>
              <a:gd name="connsiteY16" fmla="*/ 0 h 3420248"/>
              <a:gd name="connsiteX17" fmla="*/ 2558963 w 2581673"/>
              <a:gd name="connsiteY17" fmla="*/ 27148 h 3420248"/>
              <a:gd name="connsiteX18" fmla="*/ 2559004 w 2581673"/>
              <a:gd name="connsiteY18" fmla="*/ 35062 h 3420248"/>
              <a:gd name="connsiteX19" fmla="*/ 2562590 w 2581673"/>
              <a:gd name="connsiteY19" fmla="*/ 35072 h 3420248"/>
              <a:gd name="connsiteX20" fmla="*/ 2562590 w 2581673"/>
              <a:gd name="connsiteY20" fmla="*/ 303633 h 3420248"/>
              <a:gd name="connsiteX21" fmla="*/ 2562590 w 2581673"/>
              <a:gd name="connsiteY21" fmla="*/ 346349 h 3420248"/>
              <a:gd name="connsiteX22" fmla="*/ 2569615 w 2581673"/>
              <a:gd name="connsiteY22" fmla="*/ 370207 h 3420248"/>
              <a:gd name="connsiteX23" fmla="*/ 2577664 w 2581673"/>
              <a:gd name="connsiteY23" fmla="*/ 394600 h 3420248"/>
              <a:gd name="connsiteX24" fmla="*/ 2581135 w 2581673"/>
              <a:gd name="connsiteY24" fmla="*/ 418106 h 3420248"/>
              <a:gd name="connsiteX25" fmla="*/ 2581673 w 2581673"/>
              <a:gd name="connsiteY25" fmla="*/ 436202 h 3420248"/>
              <a:gd name="connsiteX26" fmla="*/ 2576921 w 2581673"/>
              <a:gd name="connsiteY26" fmla="*/ 455160 h 3420248"/>
              <a:gd name="connsiteX27" fmla="*/ 2578897 w 2581673"/>
              <a:gd name="connsiteY27" fmla="*/ 467958 h 3420248"/>
              <a:gd name="connsiteX28" fmla="*/ 2573807 w 2581673"/>
              <a:gd name="connsiteY28" fmla="*/ 491792 h 3420248"/>
              <a:gd name="connsiteX29" fmla="*/ 2569118 w 2581673"/>
              <a:gd name="connsiteY29" fmla="*/ 526659 h 3420248"/>
              <a:gd name="connsiteX30" fmla="*/ 2564119 w 2581673"/>
              <a:gd name="connsiteY30" fmla="*/ 550660 h 3420248"/>
              <a:gd name="connsiteX31" fmla="*/ 2562589 w 2581673"/>
              <a:gd name="connsiteY31" fmla="*/ 555288 h 3420248"/>
              <a:gd name="connsiteX32" fmla="*/ 2562589 w 2581673"/>
              <a:gd name="connsiteY32" fmla="*/ 712341 h 3420248"/>
              <a:gd name="connsiteX33" fmla="*/ 2564300 w 2581673"/>
              <a:gd name="connsiteY33" fmla="*/ 723926 h 3420248"/>
              <a:gd name="connsiteX34" fmla="*/ 2562589 w 2581673"/>
              <a:gd name="connsiteY34" fmla="*/ 763012 h 3420248"/>
              <a:gd name="connsiteX35" fmla="*/ 2564920 w 2581673"/>
              <a:gd name="connsiteY35" fmla="*/ 768689 h 3420248"/>
              <a:gd name="connsiteX36" fmla="*/ 2562589 w 2581673"/>
              <a:gd name="connsiteY36" fmla="*/ 806901 h 3420248"/>
              <a:gd name="connsiteX37" fmla="*/ 2564568 w 2581673"/>
              <a:gd name="connsiteY37" fmla="*/ 848769 h 3420248"/>
              <a:gd name="connsiteX38" fmla="*/ 2569887 w 2581673"/>
              <a:gd name="connsiteY38" fmla="*/ 851895 h 3420248"/>
              <a:gd name="connsiteX39" fmla="*/ 2570355 w 2581673"/>
              <a:gd name="connsiteY39" fmla="*/ 861077 h 3420248"/>
              <a:gd name="connsiteX40" fmla="*/ 2570253 w 2581673"/>
              <a:gd name="connsiteY40" fmla="*/ 875533 h 3420248"/>
              <a:gd name="connsiteX41" fmla="*/ 2564670 w 2581673"/>
              <a:gd name="connsiteY41" fmla="*/ 907912 h 3420248"/>
              <a:gd name="connsiteX42" fmla="*/ 2567405 w 2581673"/>
              <a:gd name="connsiteY42" fmla="*/ 3420248 h 3420248"/>
              <a:gd name="connsiteX43" fmla="*/ 49318 w 2581673"/>
              <a:gd name="connsiteY43" fmla="*/ 3420248 h 3420248"/>
              <a:gd name="connsiteX44" fmla="*/ 22172 w 2581673"/>
              <a:gd name="connsiteY44" fmla="*/ 3393100 h 3420248"/>
              <a:gd name="connsiteX45" fmla="*/ 22132 w 2581673"/>
              <a:gd name="connsiteY45" fmla="*/ 3385186 h 3420248"/>
              <a:gd name="connsiteX46" fmla="*/ 18545 w 2581673"/>
              <a:gd name="connsiteY46" fmla="*/ 3385176 h 3420248"/>
              <a:gd name="connsiteX47" fmla="*/ 18545 w 2581673"/>
              <a:gd name="connsiteY47" fmla="*/ 3116615 h 3420248"/>
              <a:gd name="connsiteX48" fmla="*/ 18545 w 2581673"/>
              <a:gd name="connsiteY48" fmla="*/ 3073899 h 3420248"/>
              <a:gd name="connsiteX49" fmla="*/ 11520 w 2581673"/>
              <a:gd name="connsiteY49" fmla="*/ 3050041 h 3420248"/>
              <a:gd name="connsiteX50" fmla="*/ 3471 w 2581673"/>
              <a:gd name="connsiteY50" fmla="*/ 3025648 h 3420248"/>
              <a:gd name="connsiteX51" fmla="*/ 0 w 2581673"/>
              <a:gd name="connsiteY51"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8546 w 2581673"/>
              <a:gd name="connsiteY8" fmla="*/ 2613347 h 3420248"/>
              <a:gd name="connsiteX9" fmla="*/ 16567 w 2581673"/>
              <a:gd name="connsiteY9" fmla="*/ 2571479 h 3420248"/>
              <a:gd name="connsiteX10" fmla="*/ 11248 w 2581673"/>
              <a:gd name="connsiteY10" fmla="*/ 2568353 h 3420248"/>
              <a:gd name="connsiteX11" fmla="*/ 10780 w 2581673"/>
              <a:gd name="connsiteY11" fmla="*/ 2559171 h 3420248"/>
              <a:gd name="connsiteX12" fmla="*/ 10882 w 2581673"/>
              <a:gd name="connsiteY12" fmla="*/ 2544715 h 3420248"/>
              <a:gd name="connsiteX13" fmla="*/ 16465 w 2581673"/>
              <a:gd name="connsiteY13" fmla="*/ 2512336 h 3420248"/>
              <a:gd name="connsiteX14" fmla="*/ 13730 w 2581673"/>
              <a:gd name="connsiteY14" fmla="*/ 0 h 3420248"/>
              <a:gd name="connsiteX15" fmla="*/ 2531817 w 2581673"/>
              <a:gd name="connsiteY15" fmla="*/ 0 h 3420248"/>
              <a:gd name="connsiteX16" fmla="*/ 2558963 w 2581673"/>
              <a:gd name="connsiteY16" fmla="*/ 27148 h 3420248"/>
              <a:gd name="connsiteX17" fmla="*/ 2559004 w 2581673"/>
              <a:gd name="connsiteY17" fmla="*/ 35062 h 3420248"/>
              <a:gd name="connsiteX18" fmla="*/ 2562590 w 2581673"/>
              <a:gd name="connsiteY18" fmla="*/ 35072 h 3420248"/>
              <a:gd name="connsiteX19" fmla="*/ 2562590 w 2581673"/>
              <a:gd name="connsiteY19" fmla="*/ 303633 h 3420248"/>
              <a:gd name="connsiteX20" fmla="*/ 2562590 w 2581673"/>
              <a:gd name="connsiteY20" fmla="*/ 346349 h 3420248"/>
              <a:gd name="connsiteX21" fmla="*/ 2569615 w 2581673"/>
              <a:gd name="connsiteY21" fmla="*/ 370207 h 3420248"/>
              <a:gd name="connsiteX22" fmla="*/ 2577664 w 2581673"/>
              <a:gd name="connsiteY22" fmla="*/ 394600 h 3420248"/>
              <a:gd name="connsiteX23" fmla="*/ 2581135 w 2581673"/>
              <a:gd name="connsiteY23" fmla="*/ 418106 h 3420248"/>
              <a:gd name="connsiteX24" fmla="*/ 2581673 w 2581673"/>
              <a:gd name="connsiteY24" fmla="*/ 436202 h 3420248"/>
              <a:gd name="connsiteX25" fmla="*/ 2576921 w 2581673"/>
              <a:gd name="connsiteY25" fmla="*/ 455160 h 3420248"/>
              <a:gd name="connsiteX26" fmla="*/ 2578897 w 2581673"/>
              <a:gd name="connsiteY26" fmla="*/ 467958 h 3420248"/>
              <a:gd name="connsiteX27" fmla="*/ 2573807 w 2581673"/>
              <a:gd name="connsiteY27" fmla="*/ 491792 h 3420248"/>
              <a:gd name="connsiteX28" fmla="*/ 2569118 w 2581673"/>
              <a:gd name="connsiteY28" fmla="*/ 526659 h 3420248"/>
              <a:gd name="connsiteX29" fmla="*/ 2564119 w 2581673"/>
              <a:gd name="connsiteY29" fmla="*/ 550660 h 3420248"/>
              <a:gd name="connsiteX30" fmla="*/ 2562589 w 2581673"/>
              <a:gd name="connsiteY30" fmla="*/ 555288 h 3420248"/>
              <a:gd name="connsiteX31" fmla="*/ 2562589 w 2581673"/>
              <a:gd name="connsiteY31" fmla="*/ 712341 h 3420248"/>
              <a:gd name="connsiteX32" fmla="*/ 2564300 w 2581673"/>
              <a:gd name="connsiteY32" fmla="*/ 723926 h 3420248"/>
              <a:gd name="connsiteX33" fmla="*/ 2562589 w 2581673"/>
              <a:gd name="connsiteY33" fmla="*/ 763012 h 3420248"/>
              <a:gd name="connsiteX34" fmla="*/ 2564920 w 2581673"/>
              <a:gd name="connsiteY34" fmla="*/ 768689 h 3420248"/>
              <a:gd name="connsiteX35" fmla="*/ 2562589 w 2581673"/>
              <a:gd name="connsiteY35" fmla="*/ 806901 h 3420248"/>
              <a:gd name="connsiteX36" fmla="*/ 2564568 w 2581673"/>
              <a:gd name="connsiteY36" fmla="*/ 848769 h 3420248"/>
              <a:gd name="connsiteX37" fmla="*/ 2569887 w 2581673"/>
              <a:gd name="connsiteY37" fmla="*/ 851895 h 3420248"/>
              <a:gd name="connsiteX38" fmla="*/ 2570355 w 2581673"/>
              <a:gd name="connsiteY38" fmla="*/ 861077 h 3420248"/>
              <a:gd name="connsiteX39" fmla="*/ 2570253 w 2581673"/>
              <a:gd name="connsiteY39" fmla="*/ 875533 h 3420248"/>
              <a:gd name="connsiteX40" fmla="*/ 2564670 w 2581673"/>
              <a:gd name="connsiteY40" fmla="*/ 907912 h 3420248"/>
              <a:gd name="connsiteX41" fmla="*/ 2567405 w 2581673"/>
              <a:gd name="connsiteY41" fmla="*/ 3420248 h 3420248"/>
              <a:gd name="connsiteX42" fmla="*/ 49318 w 2581673"/>
              <a:gd name="connsiteY42" fmla="*/ 3420248 h 3420248"/>
              <a:gd name="connsiteX43" fmla="*/ 22172 w 2581673"/>
              <a:gd name="connsiteY43" fmla="*/ 3393100 h 3420248"/>
              <a:gd name="connsiteX44" fmla="*/ 22132 w 2581673"/>
              <a:gd name="connsiteY44" fmla="*/ 3385186 h 3420248"/>
              <a:gd name="connsiteX45" fmla="*/ 18545 w 2581673"/>
              <a:gd name="connsiteY45" fmla="*/ 3385176 h 3420248"/>
              <a:gd name="connsiteX46" fmla="*/ 18545 w 2581673"/>
              <a:gd name="connsiteY46" fmla="*/ 3116615 h 3420248"/>
              <a:gd name="connsiteX47" fmla="*/ 18545 w 2581673"/>
              <a:gd name="connsiteY47" fmla="*/ 3073899 h 3420248"/>
              <a:gd name="connsiteX48" fmla="*/ 11520 w 2581673"/>
              <a:gd name="connsiteY48" fmla="*/ 3050041 h 3420248"/>
              <a:gd name="connsiteX49" fmla="*/ 3471 w 2581673"/>
              <a:gd name="connsiteY49" fmla="*/ 3025648 h 3420248"/>
              <a:gd name="connsiteX50" fmla="*/ 0 w 2581673"/>
              <a:gd name="connsiteY50"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11520 w 2581673"/>
              <a:gd name="connsiteY47" fmla="*/ 3050041 h 3420248"/>
              <a:gd name="connsiteX48" fmla="*/ 3471 w 2581673"/>
              <a:gd name="connsiteY48" fmla="*/ 3025648 h 3420248"/>
              <a:gd name="connsiteX49" fmla="*/ 0 w 2581673"/>
              <a:gd name="connsiteY49"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116615 h 3420248"/>
              <a:gd name="connsiteX46" fmla="*/ 18545 w 2581673"/>
              <a:gd name="connsiteY46" fmla="*/ 3073899 h 3420248"/>
              <a:gd name="connsiteX47" fmla="*/ 3471 w 2581673"/>
              <a:gd name="connsiteY47" fmla="*/ 3025648 h 3420248"/>
              <a:gd name="connsiteX48" fmla="*/ 0 w 2581673"/>
              <a:gd name="connsiteY48"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835 w 2581673"/>
              <a:gd name="connsiteY7" fmla="*/ 2696322 h 3420248"/>
              <a:gd name="connsiteX8" fmla="*/ 16567 w 2581673"/>
              <a:gd name="connsiteY8" fmla="*/ 2571479 h 3420248"/>
              <a:gd name="connsiteX9" fmla="*/ 11248 w 2581673"/>
              <a:gd name="connsiteY9" fmla="*/ 2568353 h 3420248"/>
              <a:gd name="connsiteX10" fmla="*/ 10780 w 2581673"/>
              <a:gd name="connsiteY10" fmla="*/ 2559171 h 3420248"/>
              <a:gd name="connsiteX11" fmla="*/ 10882 w 2581673"/>
              <a:gd name="connsiteY11" fmla="*/ 2544715 h 3420248"/>
              <a:gd name="connsiteX12" fmla="*/ 16465 w 2581673"/>
              <a:gd name="connsiteY12" fmla="*/ 2512336 h 3420248"/>
              <a:gd name="connsiteX13" fmla="*/ 13730 w 2581673"/>
              <a:gd name="connsiteY13" fmla="*/ 0 h 3420248"/>
              <a:gd name="connsiteX14" fmla="*/ 2531817 w 2581673"/>
              <a:gd name="connsiteY14" fmla="*/ 0 h 3420248"/>
              <a:gd name="connsiteX15" fmla="*/ 2558963 w 2581673"/>
              <a:gd name="connsiteY15" fmla="*/ 27148 h 3420248"/>
              <a:gd name="connsiteX16" fmla="*/ 2559004 w 2581673"/>
              <a:gd name="connsiteY16" fmla="*/ 35062 h 3420248"/>
              <a:gd name="connsiteX17" fmla="*/ 2562590 w 2581673"/>
              <a:gd name="connsiteY17" fmla="*/ 35072 h 3420248"/>
              <a:gd name="connsiteX18" fmla="*/ 2562590 w 2581673"/>
              <a:gd name="connsiteY18" fmla="*/ 303633 h 3420248"/>
              <a:gd name="connsiteX19" fmla="*/ 2562590 w 2581673"/>
              <a:gd name="connsiteY19" fmla="*/ 346349 h 3420248"/>
              <a:gd name="connsiteX20" fmla="*/ 2569615 w 2581673"/>
              <a:gd name="connsiteY20" fmla="*/ 370207 h 3420248"/>
              <a:gd name="connsiteX21" fmla="*/ 2577664 w 2581673"/>
              <a:gd name="connsiteY21" fmla="*/ 394600 h 3420248"/>
              <a:gd name="connsiteX22" fmla="*/ 2581135 w 2581673"/>
              <a:gd name="connsiteY22" fmla="*/ 418106 h 3420248"/>
              <a:gd name="connsiteX23" fmla="*/ 2581673 w 2581673"/>
              <a:gd name="connsiteY23" fmla="*/ 436202 h 3420248"/>
              <a:gd name="connsiteX24" fmla="*/ 2576921 w 2581673"/>
              <a:gd name="connsiteY24" fmla="*/ 455160 h 3420248"/>
              <a:gd name="connsiteX25" fmla="*/ 2578897 w 2581673"/>
              <a:gd name="connsiteY25" fmla="*/ 467958 h 3420248"/>
              <a:gd name="connsiteX26" fmla="*/ 2573807 w 2581673"/>
              <a:gd name="connsiteY26" fmla="*/ 491792 h 3420248"/>
              <a:gd name="connsiteX27" fmla="*/ 2569118 w 2581673"/>
              <a:gd name="connsiteY27" fmla="*/ 526659 h 3420248"/>
              <a:gd name="connsiteX28" fmla="*/ 2564119 w 2581673"/>
              <a:gd name="connsiteY28" fmla="*/ 550660 h 3420248"/>
              <a:gd name="connsiteX29" fmla="*/ 2562589 w 2581673"/>
              <a:gd name="connsiteY29" fmla="*/ 555288 h 3420248"/>
              <a:gd name="connsiteX30" fmla="*/ 2562589 w 2581673"/>
              <a:gd name="connsiteY30" fmla="*/ 712341 h 3420248"/>
              <a:gd name="connsiteX31" fmla="*/ 2564300 w 2581673"/>
              <a:gd name="connsiteY31" fmla="*/ 723926 h 3420248"/>
              <a:gd name="connsiteX32" fmla="*/ 2562589 w 2581673"/>
              <a:gd name="connsiteY32" fmla="*/ 763012 h 3420248"/>
              <a:gd name="connsiteX33" fmla="*/ 2564920 w 2581673"/>
              <a:gd name="connsiteY33" fmla="*/ 768689 h 3420248"/>
              <a:gd name="connsiteX34" fmla="*/ 2562589 w 2581673"/>
              <a:gd name="connsiteY34" fmla="*/ 806901 h 3420248"/>
              <a:gd name="connsiteX35" fmla="*/ 2564568 w 2581673"/>
              <a:gd name="connsiteY35" fmla="*/ 848769 h 3420248"/>
              <a:gd name="connsiteX36" fmla="*/ 2569887 w 2581673"/>
              <a:gd name="connsiteY36" fmla="*/ 851895 h 3420248"/>
              <a:gd name="connsiteX37" fmla="*/ 2570355 w 2581673"/>
              <a:gd name="connsiteY37" fmla="*/ 861077 h 3420248"/>
              <a:gd name="connsiteX38" fmla="*/ 2570253 w 2581673"/>
              <a:gd name="connsiteY38" fmla="*/ 875533 h 3420248"/>
              <a:gd name="connsiteX39" fmla="*/ 2564670 w 2581673"/>
              <a:gd name="connsiteY39" fmla="*/ 907912 h 3420248"/>
              <a:gd name="connsiteX40" fmla="*/ 2567405 w 2581673"/>
              <a:gd name="connsiteY40" fmla="*/ 3420248 h 3420248"/>
              <a:gd name="connsiteX41" fmla="*/ 49318 w 2581673"/>
              <a:gd name="connsiteY41" fmla="*/ 3420248 h 3420248"/>
              <a:gd name="connsiteX42" fmla="*/ 22172 w 2581673"/>
              <a:gd name="connsiteY42" fmla="*/ 3393100 h 3420248"/>
              <a:gd name="connsiteX43" fmla="*/ 22132 w 2581673"/>
              <a:gd name="connsiteY43" fmla="*/ 3385186 h 3420248"/>
              <a:gd name="connsiteX44" fmla="*/ 18545 w 2581673"/>
              <a:gd name="connsiteY44" fmla="*/ 3385176 h 3420248"/>
              <a:gd name="connsiteX45" fmla="*/ 18545 w 2581673"/>
              <a:gd name="connsiteY45" fmla="*/ 3073899 h 3420248"/>
              <a:gd name="connsiteX46" fmla="*/ 3471 w 2581673"/>
              <a:gd name="connsiteY46" fmla="*/ 3025648 h 3420248"/>
              <a:gd name="connsiteX47" fmla="*/ 0 w 2581673"/>
              <a:gd name="connsiteY47"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8546 w 2581673"/>
              <a:gd name="connsiteY6" fmla="*/ 2707907 h 3420248"/>
              <a:gd name="connsiteX7" fmla="*/ 16567 w 2581673"/>
              <a:gd name="connsiteY7" fmla="*/ 2571479 h 3420248"/>
              <a:gd name="connsiteX8" fmla="*/ 11248 w 2581673"/>
              <a:gd name="connsiteY8" fmla="*/ 2568353 h 3420248"/>
              <a:gd name="connsiteX9" fmla="*/ 10780 w 2581673"/>
              <a:gd name="connsiteY9" fmla="*/ 2559171 h 3420248"/>
              <a:gd name="connsiteX10" fmla="*/ 10882 w 2581673"/>
              <a:gd name="connsiteY10" fmla="*/ 2544715 h 3420248"/>
              <a:gd name="connsiteX11" fmla="*/ 16465 w 2581673"/>
              <a:gd name="connsiteY11" fmla="*/ 2512336 h 3420248"/>
              <a:gd name="connsiteX12" fmla="*/ 13730 w 2581673"/>
              <a:gd name="connsiteY12" fmla="*/ 0 h 3420248"/>
              <a:gd name="connsiteX13" fmla="*/ 2531817 w 2581673"/>
              <a:gd name="connsiteY13" fmla="*/ 0 h 3420248"/>
              <a:gd name="connsiteX14" fmla="*/ 2558963 w 2581673"/>
              <a:gd name="connsiteY14" fmla="*/ 27148 h 3420248"/>
              <a:gd name="connsiteX15" fmla="*/ 2559004 w 2581673"/>
              <a:gd name="connsiteY15" fmla="*/ 35062 h 3420248"/>
              <a:gd name="connsiteX16" fmla="*/ 2562590 w 2581673"/>
              <a:gd name="connsiteY16" fmla="*/ 35072 h 3420248"/>
              <a:gd name="connsiteX17" fmla="*/ 2562590 w 2581673"/>
              <a:gd name="connsiteY17" fmla="*/ 303633 h 3420248"/>
              <a:gd name="connsiteX18" fmla="*/ 2562590 w 2581673"/>
              <a:gd name="connsiteY18" fmla="*/ 346349 h 3420248"/>
              <a:gd name="connsiteX19" fmla="*/ 2569615 w 2581673"/>
              <a:gd name="connsiteY19" fmla="*/ 370207 h 3420248"/>
              <a:gd name="connsiteX20" fmla="*/ 2577664 w 2581673"/>
              <a:gd name="connsiteY20" fmla="*/ 394600 h 3420248"/>
              <a:gd name="connsiteX21" fmla="*/ 2581135 w 2581673"/>
              <a:gd name="connsiteY21" fmla="*/ 418106 h 3420248"/>
              <a:gd name="connsiteX22" fmla="*/ 2581673 w 2581673"/>
              <a:gd name="connsiteY22" fmla="*/ 436202 h 3420248"/>
              <a:gd name="connsiteX23" fmla="*/ 2576921 w 2581673"/>
              <a:gd name="connsiteY23" fmla="*/ 455160 h 3420248"/>
              <a:gd name="connsiteX24" fmla="*/ 2578897 w 2581673"/>
              <a:gd name="connsiteY24" fmla="*/ 467958 h 3420248"/>
              <a:gd name="connsiteX25" fmla="*/ 2573807 w 2581673"/>
              <a:gd name="connsiteY25" fmla="*/ 491792 h 3420248"/>
              <a:gd name="connsiteX26" fmla="*/ 2569118 w 2581673"/>
              <a:gd name="connsiteY26" fmla="*/ 526659 h 3420248"/>
              <a:gd name="connsiteX27" fmla="*/ 2564119 w 2581673"/>
              <a:gd name="connsiteY27" fmla="*/ 550660 h 3420248"/>
              <a:gd name="connsiteX28" fmla="*/ 2562589 w 2581673"/>
              <a:gd name="connsiteY28" fmla="*/ 555288 h 3420248"/>
              <a:gd name="connsiteX29" fmla="*/ 2562589 w 2581673"/>
              <a:gd name="connsiteY29" fmla="*/ 712341 h 3420248"/>
              <a:gd name="connsiteX30" fmla="*/ 2564300 w 2581673"/>
              <a:gd name="connsiteY30" fmla="*/ 723926 h 3420248"/>
              <a:gd name="connsiteX31" fmla="*/ 2562589 w 2581673"/>
              <a:gd name="connsiteY31" fmla="*/ 763012 h 3420248"/>
              <a:gd name="connsiteX32" fmla="*/ 2564920 w 2581673"/>
              <a:gd name="connsiteY32" fmla="*/ 768689 h 3420248"/>
              <a:gd name="connsiteX33" fmla="*/ 2562589 w 2581673"/>
              <a:gd name="connsiteY33" fmla="*/ 806901 h 3420248"/>
              <a:gd name="connsiteX34" fmla="*/ 2564568 w 2581673"/>
              <a:gd name="connsiteY34" fmla="*/ 848769 h 3420248"/>
              <a:gd name="connsiteX35" fmla="*/ 2569887 w 2581673"/>
              <a:gd name="connsiteY35" fmla="*/ 851895 h 3420248"/>
              <a:gd name="connsiteX36" fmla="*/ 2570355 w 2581673"/>
              <a:gd name="connsiteY36" fmla="*/ 861077 h 3420248"/>
              <a:gd name="connsiteX37" fmla="*/ 2570253 w 2581673"/>
              <a:gd name="connsiteY37" fmla="*/ 875533 h 3420248"/>
              <a:gd name="connsiteX38" fmla="*/ 2564670 w 2581673"/>
              <a:gd name="connsiteY38" fmla="*/ 907912 h 3420248"/>
              <a:gd name="connsiteX39" fmla="*/ 2567405 w 2581673"/>
              <a:gd name="connsiteY39" fmla="*/ 3420248 h 3420248"/>
              <a:gd name="connsiteX40" fmla="*/ 49318 w 2581673"/>
              <a:gd name="connsiteY40" fmla="*/ 3420248 h 3420248"/>
              <a:gd name="connsiteX41" fmla="*/ 22172 w 2581673"/>
              <a:gd name="connsiteY41" fmla="*/ 3393100 h 3420248"/>
              <a:gd name="connsiteX42" fmla="*/ 22132 w 2581673"/>
              <a:gd name="connsiteY42" fmla="*/ 3385186 h 3420248"/>
              <a:gd name="connsiteX43" fmla="*/ 18545 w 2581673"/>
              <a:gd name="connsiteY43" fmla="*/ 3385176 h 3420248"/>
              <a:gd name="connsiteX44" fmla="*/ 18545 w 2581673"/>
              <a:gd name="connsiteY44" fmla="*/ 3073899 h 3420248"/>
              <a:gd name="connsiteX45" fmla="*/ 3471 w 2581673"/>
              <a:gd name="connsiteY45" fmla="*/ 3025648 h 3420248"/>
              <a:gd name="connsiteX46" fmla="*/ 0 w 2581673"/>
              <a:gd name="connsiteY46"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0882 w 2581673"/>
              <a:gd name="connsiteY9" fmla="*/ 2544715 h 3420248"/>
              <a:gd name="connsiteX10" fmla="*/ 16465 w 2581673"/>
              <a:gd name="connsiteY10" fmla="*/ 2512336 h 3420248"/>
              <a:gd name="connsiteX11" fmla="*/ 13730 w 2581673"/>
              <a:gd name="connsiteY11" fmla="*/ 0 h 3420248"/>
              <a:gd name="connsiteX12" fmla="*/ 2531817 w 2581673"/>
              <a:gd name="connsiteY12" fmla="*/ 0 h 3420248"/>
              <a:gd name="connsiteX13" fmla="*/ 2558963 w 2581673"/>
              <a:gd name="connsiteY13" fmla="*/ 27148 h 3420248"/>
              <a:gd name="connsiteX14" fmla="*/ 2559004 w 2581673"/>
              <a:gd name="connsiteY14" fmla="*/ 35062 h 3420248"/>
              <a:gd name="connsiteX15" fmla="*/ 2562590 w 2581673"/>
              <a:gd name="connsiteY15" fmla="*/ 35072 h 3420248"/>
              <a:gd name="connsiteX16" fmla="*/ 2562590 w 2581673"/>
              <a:gd name="connsiteY16" fmla="*/ 303633 h 3420248"/>
              <a:gd name="connsiteX17" fmla="*/ 2562590 w 2581673"/>
              <a:gd name="connsiteY17" fmla="*/ 346349 h 3420248"/>
              <a:gd name="connsiteX18" fmla="*/ 2569615 w 2581673"/>
              <a:gd name="connsiteY18" fmla="*/ 370207 h 3420248"/>
              <a:gd name="connsiteX19" fmla="*/ 2577664 w 2581673"/>
              <a:gd name="connsiteY19" fmla="*/ 394600 h 3420248"/>
              <a:gd name="connsiteX20" fmla="*/ 2581135 w 2581673"/>
              <a:gd name="connsiteY20" fmla="*/ 418106 h 3420248"/>
              <a:gd name="connsiteX21" fmla="*/ 2581673 w 2581673"/>
              <a:gd name="connsiteY21" fmla="*/ 436202 h 3420248"/>
              <a:gd name="connsiteX22" fmla="*/ 2576921 w 2581673"/>
              <a:gd name="connsiteY22" fmla="*/ 455160 h 3420248"/>
              <a:gd name="connsiteX23" fmla="*/ 2578897 w 2581673"/>
              <a:gd name="connsiteY23" fmla="*/ 467958 h 3420248"/>
              <a:gd name="connsiteX24" fmla="*/ 2573807 w 2581673"/>
              <a:gd name="connsiteY24" fmla="*/ 491792 h 3420248"/>
              <a:gd name="connsiteX25" fmla="*/ 2569118 w 2581673"/>
              <a:gd name="connsiteY25" fmla="*/ 526659 h 3420248"/>
              <a:gd name="connsiteX26" fmla="*/ 2564119 w 2581673"/>
              <a:gd name="connsiteY26" fmla="*/ 550660 h 3420248"/>
              <a:gd name="connsiteX27" fmla="*/ 2562589 w 2581673"/>
              <a:gd name="connsiteY27" fmla="*/ 555288 h 3420248"/>
              <a:gd name="connsiteX28" fmla="*/ 2562589 w 2581673"/>
              <a:gd name="connsiteY28" fmla="*/ 712341 h 3420248"/>
              <a:gd name="connsiteX29" fmla="*/ 2564300 w 2581673"/>
              <a:gd name="connsiteY29" fmla="*/ 723926 h 3420248"/>
              <a:gd name="connsiteX30" fmla="*/ 2562589 w 2581673"/>
              <a:gd name="connsiteY30" fmla="*/ 763012 h 3420248"/>
              <a:gd name="connsiteX31" fmla="*/ 2564920 w 2581673"/>
              <a:gd name="connsiteY31" fmla="*/ 768689 h 3420248"/>
              <a:gd name="connsiteX32" fmla="*/ 2562589 w 2581673"/>
              <a:gd name="connsiteY32" fmla="*/ 806901 h 3420248"/>
              <a:gd name="connsiteX33" fmla="*/ 2564568 w 2581673"/>
              <a:gd name="connsiteY33" fmla="*/ 848769 h 3420248"/>
              <a:gd name="connsiteX34" fmla="*/ 2569887 w 2581673"/>
              <a:gd name="connsiteY34" fmla="*/ 851895 h 3420248"/>
              <a:gd name="connsiteX35" fmla="*/ 2570355 w 2581673"/>
              <a:gd name="connsiteY35" fmla="*/ 861077 h 3420248"/>
              <a:gd name="connsiteX36" fmla="*/ 2570253 w 2581673"/>
              <a:gd name="connsiteY36" fmla="*/ 875533 h 3420248"/>
              <a:gd name="connsiteX37" fmla="*/ 2564670 w 2581673"/>
              <a:gd name="connsiteY37" fmla="*/ 907912 h 3420248"/>
              <a:gd name="connsiteX38" fmla="*/ 2567405 w 2581673"/>
              <a:gd name="connsiteY38" fmla="*/ 3420248 h 3420248"/>
              <a:gd name="connsiteX39" fmla="*/ 49318 w 2581673"/>
              <a:gd name="connsiteY39" fmla="*/ 3420248 h 3420248"/>
              <a:gd name="connsiteX40" fmla="*/ 22172 w 2581673"/>
              <a:gd name="connsiteY40" fmla="*/ 3393100 h 3420248"/>
              <a:gd name="connsiteX41" fmla="*/ 22132 w 2581673"/>
              <a:gd name="connsiteY41" fmla="*/ 3385186 h 3420248"/>
              <a:gd name="connsiteX42" fmla="*/ 18545 w 2581673"/>
              <a:gd name="connsiteY42" fmla="*/ 3385176 h 3420248"/>
              <a:gd name="connsiteX43" fmla="*/ 18545 w 2581673"/>
              <a:gd name="connsiteY43" fmla="*/ 3073899 h 3420248"/>
              <a:gd name="connsiteX44" fmla="*/ 3471 w 2581673"/>
              <a:gd name="connsiteY44" fmla="*/ 3025648 h 3420248"/>
              <a:gd name="connsiteX45" fmla="*/ 0 w 2581673"/>
              <a:gd name="connsiteY45"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0780 w 2581673"/>
              <a:gd name="connsiteY8" fmla="*/ 2559171 h 3420248"/>
              <a:gd name="connsiteX9" fmla="*/ 16465 w 2581673"/>
              <a:gd name="connsiteY9" fmla="*/ 2512336 h 3420248"/>
              <a:gd name="connsiteX10" fmla="*/ 13730 w 2581673"/>
              <a:gd name="connsiteY10" fmla="*/ 0 h 3420248"/>
              <a:gd name="connsiteX11" fmla="*/ 2531817 w 2581673"/>
              <a:gd name="connsiteY11" fmla="*/ 0 h 3420248"/>
              <a:gd name="connsiteX12" fmla="*/ 2558963 w 2581673"/>
              <a:gd name="connsiteY12" fmla="*/ 27148 h 3420248"/>
              <a:gd name="connsiteX13" fmla="*/ 2559004 w 2581673"/>
              <a:gd name="connsiteY13" fmla="*/ 35062 h 3420248"/>
              <a:gd name="connsiteX14" fmla="*/ 2562590 w 2581673"/>
              <a:gd name="connsiteY14" fmla="*/ 35072 h 3420248"/>
              <a:gd name="connsiteX15" fmla="*/ 2562590 w 2581673"/>
              <a:gd name="connsiteY15" fmla="*/ 303633 h 3420248"/>
              <a:gd name="connsiteX16" fmla="*/ 2562590 w 2581673"/>
              <a:gd name="connsiteY16" fmla="*/ 346349 h 3420248"/>
              <a:gd name="connsiteX17" fmla="*/ 2569615 w 2581673"/>
              <a:gd name="connsiteY17" fmla="*/ 370207 h 3420248"/>
              <a:gd name="connsiteX18" fmla="*/ 2577664 w 2581673"/>
              <a:gd name="connsiteY18" fmla="*/ 394600 h 3420248"/>
              <a:gd name="connsiteX19" fmla="*/ 2581135 w 2581673"/>
              <a:gd name="connsiteY19" fmla="*/ 418106 h 3420248"/>
              <a:gd name="connsiteX20" fmla="*/ 2581673 w 2581673"/>
              <a:gd name="connsiteY20" fmla="*/ 436202 h 3420248"/>
              <a:gd name="connsiteX21" fmla="*/ 2576921 w 2581673"/>
              <a:gd name="connsiteY21" fmla="*/ 455160 h 3420248"/>
              <a:gd name="connsiteX22" fmla="*/ 2578897 w 2581673"/>
              <a:gd name="connsiteY22" fmla="*/ 467958 h 3420248"/>
              <a:gd name="connsiteX23" fmla="*/ 2573807 w 2581673"/>
              <a:gd name="connsiteY23" fmla="*/ 491792 h 3420248"/>
              <a:gd name="connsiteX24" fmla="*/ 2569118 w 2581673"/>
              <a:gd name="connsiteY24" fmla="*/ 526659 h 3420248"/>
              <a:gd name="connsiteX25" fmla="*/ 2564119 w 2581673"/>
              <a:gd name="connsiteY25" fmla="*/ 550660 h 3420248"/>
              <a:gd name="connsiteX26" fmla="*/ 2562589 w 2581673"/>
              <a:gd name="connsiteY26" fmla="*/ 555288 h 3420248"/>
              <a:gd name="connsiteX27" fmla="*/ 2562589 w 2581673"/>
              <a:gd name="connsiteY27" fmla="*/ 712341 h 3420248"/>
              <a:gd name="connsiteX28" fmla="*/ 2564300 w 2581673"/>
              <a:gd name="connsiteY28" fmla="*/ 723926 h 3420248"/>
              <a:gd name="connsiteX29" fmla="*/ 2562589 w 2581673"/>
              <a:gd name="connsiteY29" fmla="*/ 763012 h 3420248"/>
              <a:gd name="connsiteX30" fmla="*/ 2564920 w 2581673"/>
              <a:gd name="connsiteY30" fmla="*/ 768689 h 3420248"/>
              <a:gd name="connsiteX31" fmla="*/ 2562589 w 2581673"/>
              <a:gd name="connsiteY31" fmla="*/ 806901 h 3420248"/>
              <a:gd name="connsiteX32" fmla="*/ 2564568 w 2581673"/>
              <a:gd name="connsiteY32" fmla="*/ 848769 h 3420248"/>
              <a:gd name="connsiteX33" fmla="*/ 2569887 w 2581673"/>
              <a:gd name="connsiteY33" fmla="*/ 851895 h 3420248"/>
              <a:gd name="connsiteX34" fmla="*/ 2570355 w 2581673"/>
              <a:gd name="connsiteY34" fmla="*/ 861077 h 3420248"/>
              <a:gd name="connsiteX35" fmla="*/ 2570253 w 2581673"/>
              <a:gd name="connsiteY35" fmla="*/ 875533 h 3420248"/>
              <a:gd name="connsiteX36" fmla="*/ 2564670 w 2581673"/>
              <a:gd name="connsiteY36" fmla="*/ 907912 h 3420248"/>
              <a:gd name="connsiteX37" fmla="*/ 2567405 w 2581673"/>
              <a:gd name="connsiteY37" fmla="*/ 3420248 h 3420248"/>
              <a:gd name="connsiteX38" fmla="*/ 49318 w 2581673"/>
              <a:gd name="connsiteY38" fmla="*/ 3420248 h 3420248"/>
              <a:gd name="connsiteX39" fmla="*/ 22172 w 2581673"/>
              <a:gd name="connsiteY39" fmla="*/ 3393100 h 3420248"/>
              <a:gd name="connsiteX40" fmla="*/ 22132 w 2581673"/>
              <a:gd name="connsiteY40" fmla="*/ 3385186 h 3420248"/>
              <a:gd name="connsiteX41" fmla="*/ 18545 w 2581673"/>
              <a:gd name="connsiteY41" fmla="*/ 3385176 h 3420248"/>
              <a:gd name="connsiteX42" fmla="*/ 18545 w 2581673"/>
              <a:gd name="connsiteY42" fmla="*/ 3073899 h 3420248"/>
              <a:gd name="connsiteX43" fmla="*/ 3471 w 2581673"/>
              <a:gd name="connsiteY43" fmla="*/ 3025648 h 3420248"/>
              <a:gd name="connsiteX44" fmla="*/ 0 w 2581673"/>
              <a:gd name="connsiteY44"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1248 w 2581673"/>
              <a:gd name="connsiteY7" fmla="*/ 2568353 h 3420248"/>
              <a:gd name="connsiteX8" fmla="*/ 16465 w 2581673"/>
              <a:gd name="connsiteY8" fmla="*/ 2512336 h 3420248"/>
              <a:gd name="connsiteX9" fmla="*/ 13730 w 2581673"/>
              <a:gd name="connsiteY9" fmla="*/ 0 h 3420248"/>
              <a:gd name="connsiteX10" fmla="*/ 2531817 w 2581673"/>
              <a:gd name="connsiteY10" fmla="*/ 0 h 3420248"/>
              <a:gd name="connsiteX11" fmla="*/ 2558963 w 2581673"/>
              <a:gd name="connsiteY11" fmla="*/ 27148 h 3420248"/>
              <a:gd name="connsiteX12" fmla="*/ 2559004 w 2581673"/>
              <a:gd name="connsiteY12" fmla="*/ 35062 h 3420248"/>
              <a:gd name="connsiteX13" fmla="*/ 2562590 w 2581673"/>
              <a:gd name="connsiteY13" fmla="*/ 35072 h 3420248"/>
              <a:gd name="connsiteX14" fmla="*/ 2562590 w 2581673"/>
              <a:gd name="connsiteY14" fmla="*/ 303633 h 3420248"/>
              <a:gd name="connsiteX15" fmla="*/ 2562590 w 2581673"/>
              <a:gd name="connsiteY15" fmla="*/ 346349 h 3420248"/>
              <a:gd name="connsiteX16" fmla="*/ 2569615 w 2581673"/>
              <a:gd name="connsiteY16" fmla="*/ 370207 h 3420248"/>
              <a:gd name="connsiteX17" fmla="*/ 2577664 w 2581673"/>
              <a:gd name="connsiteY17" fmla="*/ 394600 h 3420248"/>
              <a:gd name="connsiteX18" fmla="*/ 2581135 w 2581673"/>
              <a:gd name="connsiteY18" fmla="*/ 418106 h 3420248"/>
              <a:gd name="connsiteX19" fmla="*/ 2581673 w 2581673"/>
              <a:gd name="connsiteY19" fmla="*/ 436202 h 3420248"/>
              <a:gd name="connsiteX20" fmla="*/ 2576921 w 2581673"/>
              <a:gd name="connsiteY20" fmla="*/ 455160 h 3420248"/>
              <a:gd name="connsiteX21" fmla="*/ 2578897 w 2581673"/>
              <a:gd name="connsiteY21" fmla="*/ 467958 h 3420248"/>
              <a:gd name="connsiteX22" fmla="*/ 2573807 w 2581673"/>
              <a:gd name="connsiteY22" fmla="*/ 491792 h 3420248"/>
              <a:gd name="connsiteX23" fmla="*/ 2569118 w 2581673"/>
              <a:gd name="connsiteY23" fmla="*/ 526659 h 3420248"/>
              <a:gd name="connsiteX24" fmla="*/ 2564119 w 2581673"/>
              <a:gd name="connsiteY24" fmla="*/ 550660 h 3420248"/>
              <a:gd name="connsiteX25" fmla="*/ 2562589 w 2581673"/>
              <a:gd name="connsiteY25" fmla="*/ 555288 h 3420248"/>
              <a:gd name="connsiteX26" fmla="*/ 2562589 w 2581673"/>
              <a:gd name="connsiteY26" fmla="*/ 712341 h 3420248"/>
              <a:gd name="connsiteX27" fmla="*/ 2564300 w 2581673"/>
              <a:gd name="connsiteY27" fmla="*/ 723926 h 3420248"/>
              <a:gd name="connsiteX28" fmla="*/ 2562589 w 2581673"/>
              <a:gd name="connsiteY28" fmla="*/ 763012 h 3420248"/>
              <a:gd name="connsiteX29" fmla="*/ 2564920 w 2581673"/>
              <a:gd name="connsiteY29" fmla="*/ 768689 h 3420248"/>
              <a:gd name="connsiteX30" fmla="*/ 2562589 w 2581673"/>
              <a:gd name="connsiteY30" fmla="*/ 806901 h 3420248"/>
              <a:gd name="connsiteX31" fmla="*/ 2564568 w 2581673"/>
              <a:gd name="connsiteY31" fmla="*/ 848769 h 3420248"/>
              <a:gd name="connsiteX32" fmla="*/ 2569887 w 2581673"/>
              <a:gd name="connsiteY32" fmla="*/ 851895 h 3420248"/>
              <a:gd name="connsiteX33" fmla="*/ 2570355 w 2581673"/>
              <a:gd name="connsiteY33" fmla="*/ 861077 h 3420248"/>
              <a:gd name="connsiteX34" fmla="*/ 2570253 w 2581673"/>
              <a:gd name="connsiteY34" fmla="*/ 875533 h 3420248"/>
              <a:gd name="connsiteX35" fmla="*/ 2564670 w 2581673"/>
              <a:gd name="connsiteY35" fmla="*/ 907912 h 3420248"/>
              <a:gd name="connsiteX36" fmla="*/ 2567405 w 2581673"/>
              <a:gd name="connsiteY36" fmla="*/ 3420248 h 3420248"/>
              <a:gd name="connsiteX37" fmla="*/ 49318 w 2581673"/>
              <a:gd name="connsiteY37" fmla="*/ 3420248 h 3420248"/>
              <a:gd name="connsiteX38" fmla="*/ 22172 w 2581673"/>
              <a:gd name="connsiteY38" fmla="*/ 3393100 h 3420248"/>
              <a:gd name="connsiteX39" fmla="*/ 22132 w 2581673"/>
              <a:gd name="connsiteY39" fmla="*/ 3385186 h 3420248"/>
              <a:gd name="connsiteX40" fmla="*/ 18545 w 2581673"/>
              <a:gd name="connsiteY40" fmla="*/ 3385176 h 3420248"/>
              <a:gd name="connsiteX41" fmla="*/ 18545 w 2581673"/>
              <a:gd name="connsiteY41" fmla="*/ 3073899 h 3420248"/>
              <a:gd name="connsiteX42" fmla="*/ 3471 w 2581673"/>
              <a:gd name="connsiteY42" fmla="*/ 3025648 h 3420248"/>
              <a:gd name="connsiteX43" fmla="*/ 0 w 2581673"/>
              <a:gd name="connsiteY43" fmla="*/ 3002142 h 3420248"/>
              <a:gd name="connsiteX0" fmla="*/ 0 w 2581673"/>
              <a:gd name="connsiteY0" fmla="*/ 3002142 h 3420248"/>
              <a:gd name="connsiteX1" fmla="*/ 4214 w 2581673"/>
              <a:gd name="connsiteY1" fmla="*/ 2965088 h 3420248"/>
              <a:gd name="connsiteX2" fmla="*/ 2238 w 2581673"/>
              <a:gd name="connsiteY2" fmla="*/ 2952290 h 3420248"/>
              <a:gd name="connsiteX3" fmla="*/ 12017 w 2581673"/>
              <a:gd name="connsiteY3" fmla="*/ 2893589 h 3420248"/>
              <a:gd name="connsiteX4" fmla="*/ 17016 w 2581673"/>
              <a:gd name="connsiteY4" fmla="*/ 2869588 h 3420248"/>
              <a:gd name="connsiteX5" fmla="*/ 18546 w 2581673"/>
              <a:gd name="connsiteY5" fmla="*/ 2864960 h 3420248"/>
              <a:gd name="connsiteX6" fmla="*/ 16567 w 2581673"/>
              <a:gd name="connsiteY6" fmla="*/ 2571479 h 3420248"/>
              <a:gd name="connsiteX7" fmla="*/ 16465 w 2581673"/>
              <a:gd name="connsiteY7" fmla="*/ 2512336 h 3420248"/>
              <a:gd name="connsiteX8" fmla="*/ 13730 w 2581673"/>
              <a:gd name="connsiteY8" fmla="*/ 0 h 3420248"/>
              <a:gd name="connsiteX9" fmla="*/ 2531817 w 2581673"/>
              <a:gd name="connsiteY9" fmla="*/ 0 h 3420248"/>
              <a:gd name="connsiteX10" fmla="*/ 2558963 w 2581673"/>
              <a:gd name="connsiteY10" fmla="*/ 27148 h 3420248"/>
              <a:gd name="connsiteX11" fmla="*/ 2559004 w 2581673"/>
              <a:gd name="connsiteY11" fmla="*/ 35062 h 3420248"/>
              <a:gd name="connsiteX12" fmla="*/ 2562590 w 2581673"/>
              <a:gd name="connsiteY12" fmla="*/ 35072 h 3420248"/>
              <a:gd name="connsiteX13" fmla="*/ 2562590 w 2581673"/>
              <a:gd name="connsiteY13" fmla="*/ 303633 h 3420248"/>
              <a:gd name="connsiteX14" fmla="*/ 2562590 w 2581673"/>
              <a:gd name="connsiteY14" fmla="*/ 346349 h 3420248"/>
              <a:gd name="connsiteX15" fmla="*/ 2569615 w 2581673"/>
              <a:gd name="connsiteY15" fmla="*/ 370207 h 3420248"/>
              <a:gd name="connsiteX16" fmla="*/ 2577664 w 2581673"/>
              <a:gd name="connsiteY16" fmla="*/ 394600 h 3420248"/>
              <a:gd name="connsiteX17" fmla="*/ 2581135 w 2581673"/>
              <a:gd name="connsiteY17" fmla="*/ 418106 h 3420248"/>
              <a:gd name="connsiteX18" fmla="*/ 2581673 w 2581673"/>
              <a:gd name="connsiteY18" fmla="*/ 436202 h 3420248"/>
              <a:gd name="connsiteX19" fmla="*/ 2576921 w 2581673"/>
              <a:gd name="connsiteY19" fmla="*/ 455160 h 3420248"/>
              <a:gd name="connsiteX20" fmla="*/ 2578897 w 2581673"/>
              <a:gd name="connsiteY20" fmla="*/ 467958 h 3420248"/>
              <a:gd name="connsiteX21" fmla="*/ 2573807 w 2581673"/>
              <a:gd name="connsiteY21" fmla="*/ 491792 h 3420248"/>
              <a:gd name="connsiteX22" fmla="*/ 2569118 w 2581673"/>
              <a:gd name="connsiteY22" fmla="*/ 526659 h 3420248"/>
              <a:gd name="connsiteX23" fmla="*/ 2564119 w 2581673"/>
              <a:gd name="connsiteY23" fmla="*/ 550660 h 3420248"/>
              <a:gd name="connsiteX24" fmla="*/ 2562589 w 2581673"/>
              <a:gd name="connsiteY24" fmla="*/ 555288 h 3420248"/>
              <a:gd name="connsiteX25" fmla="*/ 2562589 w 2581673"/>
              <a:gd name="connsiteY25" fmla="*/ 712341 h 3420248"/>
              <a:gd name="connsiteX26" fmla="*/ 2564300 w 2581673"/>
              <a:gd name="connsiteY26" fmla="*/ 723926 h 3420248"/>
              <a:gd name="connsiteX27" fmla="*/ 2562589 w 2581673"/>
              <a:gd name="connsiteY27" fmla="*/ 763012 h 3420248"/>
              <a:gd name="connsiteX28" fmla="*/ 2564920 w 2581673"/>
              <a:gd name="connsiteY28" fmla="*/ 768689 h 3420248"/>
              <a:gd name="connsiteX29" fmla="*/ 2562589 w 2581673"/>
              <a:gd name="connsiteY29" fmla="*/ 806901 h 3420248"/>
              <a:gd name="connsiteX30" fmla="*/ 2564568 w 2581673"/>
              <a:gd name="connsiteY30" fmla="*/ 848769 h 3420248"/>
              <a:gd name="connsiteX31" fmla="*/ 2569887 w 2581673"/>
              <a:gd name="connsiteY31" fmla="*/ 851895 h 3420248"/>
              <a:gd name="connsiteX32" fmla="*/ 2570355 w 2581673"/>
              <a:gd name="connsiteY32" fmla="*/ 861077 h 3420248"/>
              <a:gd name="connsiteX33" fmla="*/ 2570253 w 2581673"/>
              <a:gd name="connsiteY33" fmla="*/ 875533 h 3420248"/>
              <a:gd name="connsiteX34" fmla="*/ 2564670 w 2581673"/>
              <a:gd name="connsiteY34" fmla="*/ 907912 h 3420248"/>
              <a:gd name="connsiteX35" fmla="*/ 2567405 w 2581673"/>
              <a:gd name="connsiteY35" fmla="*/ 3420248 h 3420248"/>
              <a:gd name="connsiteX36" fmla="*/ 49318 w 2581673"/>
              <a:gd name="connsiteY36" fmla="*/ 3420248 h 3420248"/>
              <a:gd name="connsiteX37" fmla="*/ 22172 w 2581673"/>
              <a:gd name="connsiteY37" fmla="*/ 3393100 h 3420248"/>
              <a:gd name="connsiteX38" fmla="*/ 22132 w 2581673"/>
              <a:gd name="connsiteY38" fmla="*/ 3385186 h 3420248"/>
              <a:gd name="connsiteX39" fmla="*/ 18545 w 2581673"/>
              <a:gd name="connsiteY39" fmla="*/ 3385176 h 3420248"/>
              <a:gd name="connsiteX40" fmla="*/ 18545 w 2581673"/>
              <a:gd name="connsiteY40" fmla="*/ 3073899 h 3420248"/>
              <a:gd name="connsiteX41" fmla="*/ 3471 w 2581673"/>
              <a:gd name="connsiteY41" fmla="*/ 3025648 h 3420248"/>
              <a:gd name="connsiteX42" fmla="*/ 0 w 2581673"/>
              <a:gd name="connsiteY42" fmla="*/ 3002142 h 3420248"/>
              <a:gd name="connsiteX0" fmla="*/ 1295 w 2579497"/>
              <a:gd name="connsiteY0" fmla="*/ 3025648 h 3420248"/>
              <a:gd name="connsiteX1" fmla="*/ 2038 w 2579497"/>
              <a:gd name="connsiteY1" fmla="*/ 2965088 h 3420248"/>
              <a:gd name="connsiteX2" fmla="*/ 62 w 2579497"/>
              <a:gd name="connsiteY2" fmla="*/ 2952290 h 3420248"/>
              <a:gd name="connsiteX3" fmla="*/ 9841 w 2579497"/>
              <a:gd name="connsiteY3" fmla="*/ 2893589 h 3420248"/>
              <a:gd name="connsiteX4" fmla="*/ 14840 w 2579497"/>
              <a:gd name="connsiteY4" fmla="*/ 2869588 h 3420248"/>
              <a:gd name="connsiteX5" fmla="*/ 16370 w 2579497"/>
              <a:gd name="connsiteY5" fmla="*/ 2864960 h 3420248"/>
              <a:gd name="connsiteX6" fmla="*/ 14391 w 2579497"/>
              <a:gd name="connsiteY6" fmla="*/ 2571479 h 3420248"/>
              <a:gd name="connsiteX7" fmla="*/ 14289 w 2579497"/>
              <a:gd name="connsiteY7" fmla="*/ 2512336 h 3420248"/>
              <a:gd name="connsiteX8" fmla="*/ 11554 w 2579497"/>
              <a:gd name="connsiteY8" fmla="*/ 0 h 3420248"/>
              <a:gd name="connsiteX9" fmla="*/ 2529641 w 2579497"/>
              <a:gd name="connsiteY9" fmla="*/ 0 h 3420248"/>
              <a:gd name="connsiteX10" fmla="*/ 2556787 w 2579497"/>
              <a:gd name="connsiteY10" fmla="*/ 27148 h 3420248"/>
              <a:gd name="connsiteX11" fmla="*/ 2556828 w 2579497"/>
              <a:gd name="connsiteY11" fmla="*/ 35062 h 3420248"/>
              <a:gd name="connsiteX12" fmla="*/ 2560414 w 2579497"/>
              <a:gd name="connsiteY12" fmla="*/ 35072 h 3420248"/>
              <a:gd name="connsiteX13" fmla="*/ 2560414 w 2579497"/>
              <a:gd name="connsiteY13" fmla="*/ 303633 h 3420248"/>
              <a:gd name="connsiteX14" fmla="*/ 2560414 w 2579497"/>
              <a:gd name="connsiteY14" fmla="*/ 346349 h 3420248"/>
              <a:gd name="connsiteX15" fmla="*/ 2567439 w 2579497"/>
              <a:gd name="connsiteY15" fmla="*/ 370207 h 3420248"/>
              <a:gd name="connsiteX16" fmla="*/ 2575488 w 2579497"/>
              <a:gd name="connsiteY16" fmla="*/ 394600 h 3420248"/>
              <a:gd name="connsiteX17" fmla="*/ 2578959 w 2579497"/>
              <a:gd name="connsiteY17" fmla="*/ 418106 h 3420248"/>
              <a:gd name="connsiteX18" fmla="*/ 2579497 w 2579497"/>
              <a:gd name="connsiteY18" fmla="*/ 436202 h 3420248"/>
              <a:gd name="connsiteX19" fmla="*/ 2574745 w 2579497"/>
              <a:gd name="connsiteY19" fmla="*/ 455160 h 3420248"/>
              <a:gd name="connsiteX20" fmla="*/ 2576721 w 2579497"/>
              <a:gd name="connsiteY20" fmla="*/ 467958 h 3420248"/>
              <a:gd name="connsiteX21" fmla="*/ 2571631 w 2579497"/>
              <a:gd name="connsiteY21" fmla="*/ 491792 h 3420248"/>
              <a:gd name="connsiteX22" fmla="*/ 2566942 w 2579497"/>
              <a:gd name="connsiteY22" fmla="*/ 526659 h 3420248"/>
              <a:gd name="connsiteX23" fmla="*/ 2561943 w 2579497"/>
              <a:gd name="connsiteY23" fmla="*/ 550660 h 3420248"/>
              <a:gd name="connsiteX24" fmla="*/ 2560413 w 2579497"/>
              <a:gd name="connsiteY24" fmla="*/ 555288 h 3420248"/>
              <a:gd name="connsiteX25" fmla="*/ 2560413 w 2579497"/>
              <a:gd name="connsiteY25" fmla="*/ 712341 h 3420248"/>
              <a:gd name="connsiteX26" fmla="*/ 2562124 w 2579497"/>
              <a:gd name="connsiteY26" fmla="*/ 723926 h 3420248"/>
              <a:gd name="connsiteX27" fmla="*/ 2560413 w 2579497"/>
              <a:gd name="connsiteY27" fmla="*/ 763012 h 3420248"/>
              <a:gd name="connsiteX28" fmla="*/ 2562744 w 2579497"/>
              <a:gd name="connsiteY28" fmla="*/ 768689 h 3420248"/>
              <a:gd name="connsiteX29" fmla="*/ 2560413 w 2579497"/>
              <a:gd name="connsiteY29" fmla="*/ 806901 h 3420248"/>
              <a:gd name="connsiteX30" fmla="*/ 2562392 w 2579497"/>
              <a:gd name="connsiteY30" fmla="*/ 848769 h 3420248"/>
              <a:gd name="connsiteX31" fmla="*/ 2567711 w 2579497"/>
              <a:gd name="connsiteY31" fmla="*/ 851895 h 3420248"/>
              <a:gd name="connsiteX32" fmla="*/ 2568179 w 2579497"/>
              <a:gd name="connsiteY32" fmla="*/ 861077 h 3420248"/>
              <a:gd name="connsiteX33" fmla="*/ 2568077 w 2579497"/>
              <a:gd name="connsiteY33" fmla="*/ 875533 h 3420248"/>
              <a:gd name="connsiteX34" fmla="*/ 2562494 w 2579497"/>
              <a:gd name="connsiteY34" fmla="*/ 907912 h 3420248"/>
              <a:gd name="connsiteX35" fmla="*/ 2565229 w 2579497"/>
              <a:gd name="connsiteY35" fmla="*/ 3420248 h 3420248"/>
              <a:gd name="connsiteX36" fmla="*/ 47142 w 2579497"/>
              <a:gd name="connsiteY36" fmla="*/ 3420248 h 3420248"/>
              <a:gd name="connsiteX37" fmla="*/ 19996 w 2579497"/>
              <a:gd name="connsiteY37" fmla="*/ 3393100 h 3420248"/>
              <a:gd name="connsiteX38" fmla="*/ 19956 w 2579497"/>
              <a:gd name="connsiteY38" fmla="*/ 3385186 h 3420248"/>
              <a:gd name="connsiteX39" fmla="*/ 16369 w 2579497"/>
              <a:gd name="connsiteY39" fmla="*/ 3385176 h 3420248"/>
              <a:gd name="connsiteX40" fmla="*/ 16369 w 2579497"/>
              <a:gd name="connsiteY40" fmla="*/ 3073899 h 3420248"/>
              <a:gd name="connsiteX41" fmla="*/ 1295 w 2579497"/>
              <a:gd name="connsiteY41" fmla="*/ 3025648 h 3420248"/>
              <a:gd name="connsiteX0" fmla="*/ 0 w 2578202"/>
              <a:gd name="connsiteY0" fmla="*/ 3025648 h 3420248"/>
              <a:gd name="connsiteX1" fmla="*/ 743 w 2578202"/>
              <a:gd name="connsiteY1" fmla="*/ 296508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0 w 2578202"/>
              <a:gd name="connsiteY0" fmla="*/ 3025648 h 3420248"/>
              <a:gd name="connsiteX1" fmla="*/ 16268 w 2578202"/>
              <a:gd name="connsiteY1" fmla="*/ 2971298 h 3420248"/>
              <a:gd name="connsiteX2" fmla="*/ 14293 w 2578202"/>
              <a:gd name="connsiteY2" fmla="*/ 2952290 h 3420248"/>
              <a:gd name="connsiteX3" fmla="*/ 8546 w 2578202"/>
              <a:gd name="connsiteY3" fmla="*/ 2893589 h 3420248"/>
              <a:gd name="connsiteX4" fmla="*/ 13545 w 2578202"/>
              <a:gd name="connsiteY4" fmla="*/ 2869588 h 3420248"/>
              <a:gd name="connsiteX5" fmla="*/ 15075 w 2578202"/>
              <a:gd name="connsiteY5" fmla="*/ 2864960 h 3420248"/>
              <a:gd name="connsiteX6" fmla="*/ 13096 w 2578202"/>
              <a:gd name="connsiteY6" fmla="*/ 2571479 h 3420248"/>
              <a:gd name="connsiteX7" fmla="*/ 12994 w 2578202"/>
              <a:gd name="connsiteY7" fmla="*/ 2512336 h 3420248"/>
              <a:gd name="connsiteX8" fmla="*/ 10259 w 2578202"/>
              <a:gd name="connsiteY8" fmla="*/ 0 h 3420248"/>
              <a:gd name="connsiteX9" fmla="*/ 2528346 w 2578202"/>
              <a:gd name="connsiteY9" fmla="*/ 0 h 3420248"/>
              <a:gd name="connsiteX10" fmla="*/ 2555492 w 2578202"/>
              <a:gd name="connsiteY10" fmla="*/ 27148 h 3420248"/>
              <a:gd name="connsiteX11" fmla="*/ 2555533 w 2578202"/>
              <a:gd name="connsiteY11" fmla="*/ 35062 h 3420248"/>
              <a:gd name="connsiteX12" fmla="*/ 2559119 w 2578202"/>
              <a:gd name="connsiteY12" fmla="*/ 35072 h 3420248"/>
              <a:gd name="connsiteX13" fmla="*/ 2559119 w 2578202"/>
              <a:gd name="connsiteY13" fmla="*/ 303633 h 3420248"/>
              <a:gd name="connsiteX14" fmla="*/ 2559119 w 2578202"/>
              <a:gd name="connsiteY14" fmla="*/ 346349 h 3420248"/>
              <a:gd name="connsiteX15" fmla="*/ 2566144 w 2578202"/>
              <a:gd name="connsiteY15" fmla="*/ 370207 h 3420248"/>
              <a:gd name="connsiteX16" fmla="*/ 2574193 w 2578202"/>
              <a:gd name="connsiteY16" fmla="*/ 394600 h 3420248"/>
              <a:gd name="connsiteX17" fmla="*/ 2577664 w 2578202"/>
              <a:gd name="connsiteY17" fmla="*/ 418106 h 3420248"/>
              <a:gd name="connsiteX18" fmla="*/ 2578202 w 2578202"/>
              <a:gd name="connsiteY18" fmla="*/ 436202 h 3420248"/>
              <a:gd name="connsiteX19" fmla="*/ 2573450 w 2578202"/>
              <a:gd name="connsiteY19" fmla="*/ 455160 h 3420248"/>
              <a:gd name="connsiteX20" fmla="*/ 2575426 w 2578202"/>
              <a:gd name="connsiteY20" fmla="*/ 467958 h 3420248"/>
              <a:gd name="connsiteX21" fmla="*/ 2570336 w 2578202"/>
              <a:gd name="connsiteY21" fmla="*/ 491792 h 3420248"/>
              <a:gd name="connsiteX22" fmla="*/ 2565647 w 2578202"/>
              <a:gd name="connsiteY22" fmla="*/ 526659 h 3420248"/>
              <a:gd name="connsiteX23" fmla="*/ 2560648 w 2578202"/>
              <a:gd name="connsiteY23" fmla="*/ 550660 h 3420248"/>
              <a:gd name="connsiteX24" fmla="*/ 2559118 w 2578202"/>
              <a:gd name="connsiteY24" fmla="*/ 555288 h 3420248"/>
              <a:gd name="connsiteX25" fmla="*/ 2559118 w 2578202"/>
              <a:gd name="connsiteY25" fmla="*/ 712341 h 3420248"/>
              <a:gd name="connsiteX26" fmla="*/ 2560829 w 2578202"/>
              <a:gd name="connsiteY26" fmla="*/ 723926 h 3420248"/>
              <a:gd name="connsiteX27" fmla="*/ 2559118 w 2578202"/>
              <a:gd name="connsiteY27" fmla="*/ 763012 h 3420248"/>
              <a:gd name="connsiteX28" fmla="*/ 2561449 w 2578202"/>
              <a:gd name="connsiteY28" fmla="*/ 768689 h 3420248"/>
              <a:gd name="connsiteX29" fmla="*/ 2559118 w 2578202"/>
              <a:gd name="connsiteY29" fmla="*/ 806901 h 3420248"/>
              <a:gd name="connsiteX30" fmla="*/ 2561097 w 2578202"/>
              <a:gd name="connsiteY30" fmla="*/ 848769 h 3420248"/>
              <a:gd name="connsiteX31" fmla="*/ 2566416 w 2578202"/>
              <a:gd name="connsiteY31" fmla="*/ 851895 h 3420248"/>
              <a:gd name="connsiteX32" fmla="*/ 2566884 w 2578202"/>
              <a:gd name="connsiteY32" fmla="*/ 861077 h 3420248"/>
              <a:gd name="connsiteX33" fmla="*/ 2566782 w 2578202"/>
              <a:gd name="connsiteY33" fmla="*/ 875533 h 3420248"/>
              <a:gd name="connsiteX34" fmla="*/ 2561199 w 2578202"/>
              <a:gd name="connsiteY34" fmla="*/ 907912 h 3420248"/>
              <a:gd name="connsiteX35" fmla="*/ 2563934 w 2578202"/>
              <a:gd name="connsiteY35" fmla="*/ 3420248 h 3420248"/>
              <a:gd name="connsiteX36" fmla="*/ 45847 w 2578202"/>
              <a:gd name="connsiteY36" fmla="*/ 3420248 h 3420248"/>
              <a:gd name="connsiteX37" fmla="*/ 18701 w 2578202"/>
              <a:gd name="connsiteY37" fmla="*/ 3393100 h 3420248"/>
              <a:gd name="connsiteX38" fmla="*/ 18661 w 2578202"/>
              <a:gd name="connsiteY38" fmla="*/ 3385186 h 3420248"/>
              <a:gd name="connsiteX39" fmla="*/ 15074 w 2578202"/>
              <a:gd name="connsiteY39" fmla="*/ 3385176 h 3420248"/>
              <a:gd name="connsiteX40" fmla="*/ 15074 w 2578202"/>
              <a:gd name="connsiteY40" fmla="*/ 3073899 h 3420248"/>
              <a:gd name="connsiteX41" fmla="*/ 0 w 2578202"/>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2903 w 2569656"/>
              <a:gd name="connsiteY28" fmla="*/ 768689 h 3420248"/>
              <a:gd name="connsiteX29" fmla="*/ 2550572 w 2569656"/>
              <a:gd name="connsiteY29" fmla="*/ 806901 h 3420248"/>
              <a:gd name="connsiteX30" fmla="*/ 2552551 w 2569656"/>
              <a:gd name="connsiteY30" fmla="*/ 848769 h 3420248"/>
              <a:gd name="connsiteX31" fmla="*/ 2557870 w 2569656"/>
              <a:gd name="connsiteY31" fmla="*/ 851895 h 3420248"/>
              <a:gd name="connsiteX32" fmla="*/ 2558338 w 2569656"/>
              <a:gd name="connsiteY32" fmla="*/ 861077 h 3420248"/>
              <a:gd name="connsiteX33" fmla="*/ 2558236 w 2569656"/>
              <a:gd name="connsiteY33" fmla="*/ 875533 h 3420248"/>
              <a:gd name="connsiteX34" fmla="*/ 2552653 w 2569656"/>
              <a:gd name="connsiteY34" fmla="*/ 907912 h 3420248"/>
              <a:gd name="connsiteX35" fmla="*/ 2555388 w 2569656"/>
              <a:gd name="connsiteY35" fmla="*/ 3420248 h 3420248"/>
              <a:gd name="connsiteX36" fmla="*/ 37301 w 2569656"/>
              <a:gd name="connsiteY36" fmla="*/ 3420248 h 3420248"/>
              <a:gd name="connsiteX37" fmla="*/ 10155 w 2569656"/>
              <a:gd name="connsiteY37" fmla="*/ 3393100 h 3420248"/>
              <a:gd name="connsiteX38" fmla="*/ 10115 w 2569656"/>
              <a:gd name="connsiteY38" fmla="*/ 3385186 h 3420248"/>
              <a:gd name="connsiteX39" fmla="*/ 6528 w 2569656"/>
              <a:gd name="connsiteY39" fmla="*/ 3385176 h 3420248"/>
              <a:gd name="connsiteX40" fmla="*/ 6528 w 2569656"/>
              <a:gd name="connsiteY40" fmla="*/ 3073899 h 3420248"/>
              <a:gd name="connsiteX41" fmla="*/ 10083 w 2569656"/>
              <a:gd name="connsiteY4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283 w 2569656"/>
              <a:gd name="connsiteY26" fmla="*/ 723926 h 3420248"/>
              <a:gd name="connsiteX27" fmla="*/ 2550572 w 2569656"/>
              <a:gd name="connsiteY27" fmla="*/ 763012 h 3420248"/>
              <a:gd name="connsiteX28" fmla="*/ 2550572 w 2569656"/>
              <a:gd name="connsiteY28" fmla="*/ 806901 h 3420248"/>
              <a:gd name="connsiteX29" fmla="*/ 2552551 w 2569656"/>
              <a:gd name="connsiteY29" fmla="*/ 848769 h 3420248"/>
              <a:gd name="connsiteX30" fmla="*/ 2557870 w 2569656"/>
              <a:gd name="connsiteY30" fmla="*/ 851895 h 3420248"/>
              <a:gd name="connsiteX31" fmla="*/ 2558338 w 2569656"/>
              <a:gd name="connsiteY31" fmla="*/ 861077 h 3420248"/>
              <a:gd name="connsiteX32" fmla="*/ 2558236 w 2569656"/>
              <a:gd name="connsiteY32" fmla="*/ 875533 h 3420248"/>
              <a:gd name="connsiteX33" fmla="*/ 2552653 w 2569656"/>
              <a:gd name="connsiteY33" fmla="*/ 907912 h 3420248"/>
              <a:gd name="connsiteX34" fmla="*/ 2555388 w 2569656"/>
              <a:gd name="connsiteY34" fmla="*/ 3420248 h 3420248"/>
              <a:gd name="connsiteX35" fmla="*/ 37301 w 2569656"/>
              <a:gd name="connsiteY35" fmla="*/ 3420248 h 3420248"/>
              <a:gd name="connsiteX36" fmla="*/ 10155 w 2569656"/>
              <a:gd name="connsiteY36" fmla="*/ 3393100 h 3420248"/>
              <a:gd name="connsiteX37" fmla="*/ 10115 w 2569656"/>
              <a:gd name="connsiteY37" fmla="*/ 3385186 h 3420248"/>
              <a:gd name="connsiteX38" fmla="*/ 6528 w 2569656"/>
              <a:gd name="connsiteY38" fmla="*/ 3385176 h 3420248"/>
              <a:gd name="connsiteX39" fmla="*/ 6528 w 2569656"/>
              <a:gd name="connsiteY39" fmla="*/ 3073899 h 3420248"/>
              <a:gd name="connsiteX40" fmla="*/ 10083 w 2569656"/>
              <a:gd name="connsiteY4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8236 w 2569656"/>
              <a:gd name="connsiteY31" fmla="*/ 875533 h 3420248"/>
              <a:gd name="connsiteX32" fmla="*/ 2552653 w 2569656"/>
              <a:gd name="connsiteY32" fmla="*/ 907912 h 3420248"/>
              <a:gd name="connsiteX33" fmla="*/ 2555388 w 2569656"/>
              <a:gd name="connsiteY33" fmla="*/ 3420248 h 3420248"/>
              <a:gd name="connsiteX34" fmla="*/ 37301 w 2569656"/>
              <a:gd name="connsiteY34" fmla="*/ 3420248 h 3420248"/>
              <a:gd name="connsiteX35" fmla="*/ 10155 w 2569656"/>
              <a:gd name="connsiteY35" fmla="*/ 3393100 h 3420248"/>
              <a:gd name="connsiteX36" fmla="*/ 10115 w 2569656"/>
              <a:gd name="connsiteY36" fmla="*/ 3385186 h 3420248"/>
              <a:gd name="connsiteX37" fmla="*/ 6528 w 2569656"/>
              <a:gd name="connsiteY37" fmla="*/ 3385176 h 3420248"/>
              <a:gd name="connsiteX38" fmla="*/ 6528 w 2569656"/>
              <a:gd name="connsiteY38" fmla="*/ 3073899 h 3420248"/>
              <a:gd name="connsiteX39" fmla="*/ 10083 w 2569656"/>
              <a:gd name="connsiteY3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763012 h 3420248"/>
              <a:gd name="connsiteX27" fmla="*/ 2550572 w 2569656"/>
              <a:gd name="connsiteY27" fmla="*/ 806901 h 3420248"/>
              <a:gd name="connsiteX28" fmla="*/ 2552551 w 2569656"/>
              <a:gd name="connsiteY28" fmla="*/ 848769 h 3420248"/>
              <a:gd name="connsiteX29" fmla="*/ 2557870 w 2569656"/>
              <a:gd name="connsiteY29" fmla="*/ 851895 h 3420248"/>
              <a:gd name="connsiteX30" fmla="*/ 2558338 w 2569656"/>
              <a:gd name="connsiteY30" fmla="*/ 861077 h 3420248"/>
              <a:gd name="connsiteX31" fmla="*/ 2552653 w 2569656"/>
              <a:gd name="connsiteY31" fmla="*/ 907912 h 3420248"/>
              <a:gd name="connsiteX32" fmla="*/ 2555388 w 2569656"/>
              <a:gd name="connsiteY32" fmla="*/ 3420248 h 3420248"/>
              <a:gd name="connsiteX33" fmla="*/ 37301 w 2569656"/>
              <a:gd name="connsiteY33" fmla="*/ 3420248 h 3420248"/>
              <a:gd name="connsiteX34" fmla="*/ 10155 w 2569656"/>
              <a:gd name="connsiteY34" fmla="*/ 3393100 h 3420248"/>
              <a:gd name="connsiteX35" fmla="*/ 10115 w 2569656"/>
              <a:gd name="connsiteY35" fmla="*/ 3385186 h 3420248"/>
              <a:gd name="connsiteX36" fmla="*/ 6528 w 2569656"/>
              <a:gd name="connsiteY36" fmla="*/ 3385176 h 3420248"/>
              <a:gd name="connsiteX37" fmla="*/ 6528 w 2569656"/>
              <a:gd name="connsiteY37" fmla="*/ 3073899 h 3420248"/>
              <a:gd name="connsiteX38" fmla="*/ 10083 w 2569656"/>
              <a:gd name="connsiteY38"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0572 w 2569656"/>
              <a:gd name="connsiteY26" fmla="*/ 806901 h 3420248"/>
              <a:gd name="connsiteX27" fmla="*/ 2552551 w 2569656"/>
              <a:gd name="connsiteY27" fmla="*/ 848769 h 3420248"/>
              <a:gd name="connsiteX28" fmla="*/ 2557870 w 2569656"/>
              <a:gd name="connsiteY28" fmla="*/ 851895 h 3420248"/>
              <a:gd name="connsiteX29" fmla="*/ 2558338 w 2569656"/>
              <a:gd name="connsiteY29" fmla="*/ 861077 h 3420248"/>
              <a:gd name="connsiteX30" fmla="*/ 2552653 w 2569656"/>
              <a:gd name="connsiteY30" fmla="*/ 907912 h 3420248"/>
              <a:gd name="connsiteX31" fmla="*/ 2555388 w 2569656"/>
              <a:gd name="connsiteY31" fmla="*/ 3420248 h 3420248"/>
              <a:gd name="connsiteX32" fmla="*/ 37301 w 2569656"/>
              <a:gd name="connsiteY32" fmla="*/ 3420248 h 3420248"/>
              <a:gd name="connsiteX33" fmla="*/ 10155 w 2569656"/>
              <a:gd name="connsiteY33" fmla="*/ 3393100 h 3420248"/>
              <a:gd name="connsiteX34" fmla="*/ 10115 w 2569656"/>
              <a:gd name="connsiteY34" fmla="*/ 3385186 h 3420248"/>
              <a:gd name="connsiteX35" fmla="*/ 6528 w 2569656"/>
              <a:gd name="connsiteY35" fmla="*/ 3385176 h 3420248"/>
              <a:gd name="connsiteX36" fmla="*/ 6528 w 2569656"/>
              <a:gd name="connsiteY36" fmla="*/ 3073899 h 3420248"/>
              <a:gd name="connsiteX37" fmla="*/ 10083 w 2569656"/>
              <a:gd name="connsiteY37"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0572 w 2569656"/>
              <a:gd name="connsiteY25" fmla="*/ 712341 h 3420248"/>
              <a:gd name="connsiteX26" fmla="*/ 2552551 w 2569656"/>
              <a:gd name="connsiteY26" fmla="*/ 848769 h 3420248"/>
              <a:gd name="connsiteX27" fmla="*/ 2557870 w 2569656"/>
              <a:gd name="connsiteY27" fmla="*/ 851895 h 3420248"/>
              <a:gd name="connsiteX28" fmla="*/ 2558338 w 2569656"/>
              <a:gd name="connsiteY28" fmla="*/ 861077 h 3420248"/>
              <a:gd name="connsiteX29" fmla="*/ 2552653 w 2569656"/>
              <a:gd name="connsiteY29" fmla="*/ 907912 h 3420248"/>
              <a:gd name="connsiteX30" fmla="*/ 2555388 w 2569656"/>
              <a:gd name="connsiteY30" fmla="*/ 3420248 h 3420248"/>
              <a:gd name="connsiteX31" fmla="*/ 37301 w 2569656"/>
              <a:gd name="connsiteY31" fmla="*/ 3420248 h 3420248"/>
              <a:gd name="connsiteX32" fmla="*/ 10155 w 2569656"/>
              <a:gd name="connsiteY32" fmla="*/ 3393100 h 3420248"/>
              <a:gd name="connsiteX33" fmla="*/ 10115 w 2569656"/>
              <a:gd name="connsiteY33" fmla="*/ 3385186 h 3420248"/>
              <a:gd name="connsiteX34" fmla="*/ 6528 w 2569656"/>
              <a:gd name="connsiteY34" fmla="*/ 3385176 h 3420248"/>
              <a:gd name="connsiteX35" fmla="*/ 6528 w 2569656"/>
              <a:gd name="connsiteY35" fmla="*/ 3073899 h 3420248"/>
              <a:gd name="connsiteX36" fmla="*/ 10083 w 2569656"/>
              <a:gd name="connsiteY36"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7870 w 2569656"/>
              <a:gd name="connsiteY26" fmla="*/ 851895 h 3420248"/>
              <a:gd name="connsiteX27" fmla="*/ 2558338 w 2569656"/>
              <a:gd name="connsiteY27" fmla="*/ 861077 h 3420248"/>
              <a:gd name="connsiteX28" fmla="*/ 2552653 w 2569656"/>
              <a:gd name="connsiteY28" fmla="*/ 907912 h 3420248"/>
              <a:gd name="connsiteX29" fmla="*/ 2555388 w 2569656"/>
              <a:gd name="connsiteY29" fmla="*/ 3420248 h 3420248"/>
              <a:gd name="connsiteX30" fmla="*/ 37301 w 2569656"/>
              <a:gd name="connsiteY30" fmla="*/ 3420248 h 3420248"/>
              <a:gd name="connsiteX31" fmla="*/ 10155 w 2569656"/>
              <a:gd name="connsiteY31" fmla="*/ 3393100 h 3420248"/>
              <a:gd name="connsiteX32" fmla="*/ 10115 w 2569656"/>
              <a:gd name="connsiteY32" fmla="*/ 3385186 h 3420248"/>
              <a:gd name="connsiteX33" fmla="*/ 6528 w 2569656"/>
              <a:gd name="connsiteY33" fmla="*/ 3385176 h 3420248"/>
              <a:gd name="connsiteX34" fmla="*/ 6528 w 2569656"/>
              <a:gd name="connsiteY34" fmla="*/ 3073899 h 3420248"/>
              <a:gd name="connsiteX35" fmla="*/ 10083 w 2569656"/>
              <a:gd name="connsiteY35"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551 w 2569656"/>
              <a:gd name="connsiteY25" fmla="*/ 848769 h 3420248"/>
              <a:gd name="connsiteX26" fmla="*/ 2558338 w 2569656"/>
              <a:gd name="connsiteY26" fmla="*/ 861077 h 3420248"/>
              <a:gd name="connsiteX27" fmla="*/ 2552653 w 2569656"/>
              <a:gd name="connsiteY27" fmla="*/ 907912 h 3420248"/>
              <a:gd name="connsiteX28" fmla="*/ 2555388 w 2569656"/>
              <a:gd name="connsiteY28" fmla="*/ 3420248 h 3420248"/>
              <a:gd name="connsiteX29" fmla="*/ 37301 w 2569656"/>
              <a:gd name="connsiteY29" fmla="*/ 3420248 h 3420248"/>
              <a:gd name="connsiteX30" fmla="*/ 10155 w 2569656"/>
              <a:gd name="connsiteY30" fmla="*/ 3393100 h 3420248"/>
              <a:gd name="connsiteX31" fmla="*/ 10115 w 2569656"/>
              <a:gd name="connsiteY31" fmla="*/ 3385186 h 3420248"/>
              <a:gd name="connsiteX32" fmla="*/ 6528 w 2569656"/>
              <a:gd name="connsiteY32" fmla="*/ 3385176 h 3420248"/>
              <a:gd name="connsiteX33" fmla="*/ 6528 w 2569656"/>
              <a:gd name="connsiteY33" fmla="*/ 3073899 h 3420248"/>
              <a:gd name="connsiteX34" fmla="*/ 10083 w 2569656"/>
              <a:gd name="connsiteY34"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8338 w 2569656"/>
              <a:gd name="connsiteY25" fmla="*/ 861077 h 3420248"/>
              <a:gd name="connsiteX26" fmla="*/ 2552653 w 2569656"/>
              <a:gd name="connsiteY26" fmla="*/ 907912 h 3420248"/>
              <a:gd name="connsiteX27" fmla="*/ 2555388 w 2569656"/>
              <a:gd name="connsiteY27" fmla="*/ 3420248 h 3420248"/>
              <a:gd name="connsiteX28" fmla="*/ 37301 w 2569656"/>
              <a:gd name="connsiteY28" fmla="*/ 3420248 h 3420248"/>
              <a:gd name="connsiteX29" fmla="*/ 10155 w 2569656"/>
              <a:gd name="connsiteY29" fmla="*/ 3393100 h 3420248"/>
              <a:gd name="connsiteX30" fmla="*/ 10115 w 2569656"/>
              <a:gd name="connsiteY30" fmla="*/ 3385186 h 3420248"/>
              <a:gd name="connsiteX31" fmla="*/ 6528 w 2569656"/>
              <a:gd name="connsiteY31" fmla="*/ 3385176 h 3420248"/>
              <a:gd name="connsiteX32" fmla="*/ 6528 w 2569656"/>
              <a:gd name="connsiteY32" fmla="*/ 3073899 h 3420248"/>
              <a:gd name="connsiteX33" fmla="*/ 10083 w 2569656"/>
              <a:gd name="connsiteY33"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61790 w 2569656"/>
              <a:gd name="connsiteY21" fmla="*/ 491792 h 3420248"/>
              <a:gd name="connsiteX22" fmla="*/ 2557101 w 2569656"/>
              <a:gd name="connsiteY22" fmla="*/ 526659 h 3420248"/>
              <a:gd name="connsiteX23" fmla="*/ 2552102 w 2569656"/>
              <a:gd name="connsiteY23" fmla="*/ 550660 h 3420248"/>
              <a:gd name="connsiteX24" fmla="*/ 2550572 w 2569656"/>
              <a:gd name="connsiteY24" fmla="*/ 555288 h 3420248"/>
              <a:gd name="connsiteX25" fmla="*/ 2552653 w 2569656"/>
              <a:gd name="connsiteY25" fmla="*/ 907912 h 3420248"/>
              <a:gd name="connsiteX26" fmla="*/ 2555388 w 2569656"/>
              <a:gd name="connsiteY26" fmla="*/ 3420248 h 3420248"/>
              <a:gd name="connsiteX27" fmla="*/ 37301 w 2569656"/>
              <a:gd name="connsiteY27" fmla="*/ 3420248 h 3420248"/>
              <a:gd name="connsiteX28" fmla="*/ 10155 w 2569656"/>
              <a:gd name="connsiteY28" fmla="*/ 3393100 h 3420248"/>
              <a:gd name="connsiteX29" fmla="*/ 10115 w 2569656"/>
              <a:gd name="connsiteY29" fmla="*/ 3385186 h 3420248"/>
              <a:gd name="connsiteX30" fmla="*/ 6528 w 2569656"/>
              <a:gd name="connsiteY30" fmla="*/ 3385176 h 3420248"/>
              <a:gd name="connsiteX31" fmla="*/ 6528 w 2569656"/>
              <a:gd name="connsiteY31" fmla="*/ 3073899 h 3420248"/>
              <a:gd name="connsiteX32" fmla="*/ 10083 w 2569656"/>
              <a:gd name="connsiteY32"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5072 h 3420248"/>
              <a:gd name="connsiteX13" fmla="*/ 2550573 w 2569656"/>
              <a:gd name="connsiteY13" fmla="*/ 303633 h 3420248"/>
              <a:gd name="connsiteX14" fmla="*/ 2550573 w 2569656"/>
              <a:gd name="connsiteY14" fmla="*/ 346349 h 3420248"/>
              <a:gd name="connsiteX15" fmla="*/ 2557598 w 2569656"/>
              <a:gd name="connsiteY15" fmla="*/ 370207 h 3420248"/>
              <a:gd name="connsiteX16" fmla="*/ 2565647 w 2569656"/>
              <a:gd name="connsiteY16" fmla="*/ 394600 h 3420248"/>
              <a:gd name="connsiteX17" fmla="*/ 2569118 w 2569656"/>
              <a:gd name="connsiteY17" fmla="*/ 418106 h 3420248"/>
              <a:gd name="connsiteX18" fmla="*/ 2569656 w 2569656"/>
              <a:gd name="connsiteY18" fmla="*/ 436202 h 3420248"/>
              <a:gd name="connsiteX19" fmla="*/ 2564904 w 2569656"/>
              <a:gd name="connsiteY19" fmla="*/ 455160 h 3420248"/>
              <a:gd name="connsiteX20" fmla="*/ 2566880 w 2569656"/>
              <a:gd name="connsiteY20" fmla="*/ 467958 h 3420248"/>
              <a:gd name="connsiteX21" fmla="*/ 2557101 w 2569656"/>
              <a:gd name="connsiteY21" fmla="*/ 526659 h 3420248"/>
              <a:gd name="connsiteX22" fmla="*/ 2552102 w 2569656"/>
              <a:gd name="connsiteY22" fmla="*/ 550660 h 3420248"/>
              <a:gd name="connsiteX23" fmla="*/ 2550572 w 2569656"/>
              <a:gd name="connsiteY23" fmla="*/ 555288 h 3420248"/>
              <a:gd name="connsiteX24" fmla="*/ 2552653 w 2569656"/>
              <a:gd name="connsiteY24" fmla="*/ 907912 h 3420248"/>
              <a:gd name="connsiteX25" fmla="*/ 2555388 w 2569656"/>
              <a:gd name="connsiteY25" fmla="*/ 3420248 h 3420248"/>
              <a:gd name="connsiteX26" fmla="*/ 37301 w 2569656"/>
              <a:gd name="connsiteY26" fmla="*/ 3420248 h 3420248"/>
              <a:gd name="connsiteX27" fmla="*/ 10155 w 2569656"/>
              <a:gd name="connsiteY27" fmla="*/ 3393100 h 3420248"/>
              <a:gd name="connsiteX28" fmla="*/ 10115 w 2569656"/>
              <a:gd name="connsiteY28" fmla="*/ 3385186 h 3420248"/>
              <a:gd name="connsiteX29" fmla="*/ 6528 w 2569656"/>
              <a:gd name="connsiteY29" fmla="*/ 3385176 h 3420248"/>
              <a:gd name="connsiteX30" fmla="*/ 6528 w 2569656"/>
              <a:gd name="connsiteY30" fmla="*/ 3073899 h 3420248"/>
              <a:gd name="connsiteX31" fmla="*/ 10083 w 2569656"/>
              <a:gd name="connsiteY31"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46987 w 2569656"/>
              <a:gd name="connsiteY11" fmla="*/ 35062 h 3420248"/>
              <a:gd name="connsiteX12" fmla="*/ 2550573 w 2569656"/>
              <a:gd name="connsiteY12" fmla="*/ 303633 h 3420248"/>
              <a:gd name="connsiteX13" fmla="*/ 2550573 w 2569656"/>
              <a:gd name="connsiteY13" fmla="*/ 346349 h 3420248"/>
              <a:gd name="connsiteX14" fmla="*/ 2557598 w 2569656"/>
              <a:gd name="connsiteY14" fmla="*/ 370207 h 3420248"/>
              <a:gd name="connsiteX15" fmla="*/ 2565647 w 2569656"/>
              <a:gd name="connsiteY15" fmla="*/ 394600 h 3420248"/>
              <a:gd name="connsiteX16" fmla="*/ 2569118 w 2569656"/>
              <a:gd name="connsiteY16" fmla="*/ 418106 h 3420248"/>
              <a:gd name="connsiteX17" fmla="*/ 2569656 w 2569656"/>
              <a:gd name="connsiteY17" fmla="*/ 436202 h 3420248"/>
              <a:gd name="connsiteX18" fmla="*/ 2564904 w 2569656"/>
              <a:gd name="connsiteY18" fmla="*/ 455160 h 3420248"/>
              <a:gd name="connsiteX19" fmla="*/ 2566880 w 2569656"/>
              <a:gd name="connsiteY19" fmla="*/ 467958 h 3420248"/>
              <a:gd name="connsiteX20" fmla="*/ 2557101 w 2569656"/>
              <a:gd name="connsiteY20" fmla="*/ 526659 h 3420248"/>
              <a:gd name="connsiteX21" fmla="*/ 2552102 w 2569656"/>
              <a:gd name="connsiteY21" fmla="*/ 550660 h 3420248"/>
              <a:gd name="connsiteX22" fmla="*/ 2550572 w 2569656"/>
              <a:gd name="connsiteY22" fmla="*/ 555288 h 3420248"/>
              <a:gd name="connsiteX23" fmla="*/ 2552653 w 2569656"/>
              <a:gd name="connsiteY23" fmla="*/ 907912 h 3420248"/>
              <a:gd name="connsiteX24" fmla="*/ 2555388 w 2569656"/>
              <a:gd name="connsiteY24" fmla="*/ 3420248 h 3420248"/>
              <a:gd name="connsiteX25" fmla="*/ 37301 w 2569656"/>
              <a:gd name="connsiteY25" fmla="*/ 3420248 h 3420248"/>
              <a:gd name="connsiteX26" fmla="*/ 10155 w 2569656"/>
              <a:gd name="connsiteY26" fmla="*/ 3393100 h 3420248"/>
              <a:gd name="connsiteX27" fmla="*/ 10115 w 2569656"/>
              <a:gd name="connsiteY27" fmla="*/ 3385186 h 3420248"/>
              <a:gd name="connsiteX28" fmla="*/ 6528 w 2569656"/>
              <a:gd name="connsiteY28" fmla="*/ 3385176 h 3420248"/>
              <a:gd name="connsiteX29" fmla="*/ 6528 w 2569656"/>
              <a:gd name="connsiteY29" fmla="*/ 3073899 h 3420248"/>
              <a:gd name="connsiteX30" fmla="*/ 10083 w 2569656"/>
              <a:gd name="connsiteY30"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652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5747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3 w 2569656"/>
              <a:gd name="connsiteY11" fmla="*/ 303633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3 w 2569656"/>
              <a:gd name="connsiteY12" fmla="*/ 346349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598 w 2569656"/>
              <a:gd name="connsiteY13" fmla="*/ 37020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5647 w 2569656"/>
              <a:gd name="connsiteY14" fmla="*/ 394600 h 3420248"/>
              <a:gd name="connsiteX15" fmla="*/ 2569118 w 2569656"/>
              <a:gd name="connsiteY15" fmla="*/ 418106 h 3420248"/>
              <a:gd name="connsiteX16" fmla="*/ 2569656 w 2569656"/>
              <a:gd name="connsiteY16" fmla="*/ 436202 h 3420248"/>
              <a:gd name="connsiteX17" fmla="*/ 2564904 w 2569656"/>
              <a:gd name="connsiteY17" fmla="*/ 455160 h 3420248"/>
              <a:gd name="connsiteX18" fmla="*/ 2566880 w 2569656"/>
              <a:gd name="connsiteY18" fmla="*/ 467958 h 3420248"/>
              <a:gd name="connsiteX19" fmla="*/ 2557101 w 2569656"/>
              <a:gd name="connsiteY19" fmla="*/ 526659 h 3420248"/>
              <a:gd name="connsiteX20" fmla="*/ 2552102 w 2569656"/>
              <a:gd name="connsiteY20" fmla="*/ 550660 h 3420248"/>
              <a:gd name="connsiteX21" fmla="*/ 2550572 w 2569656"/>
              <a:gd name="connsiteY21" fmla="*/ 555288 h 3420248"/>
              <a:gd name="connsiteX22" fmla="*/ 2552653 w 2569656"/>
              <a:gd name="connsiteY22" fmla="*/ 907912 h 3420248"/>
              <a:gd name="connsiteX23" fmla="*/ 2555388 w 2569656"/>
              <a:gd name="connsiteY23" fmla="*/ 3420248 h 3420248"/>
              <a:gd name="connsiteX24" fmla="*/ 37301 w 2569656"/>
              <a:gd name="connsiteY24" fmla="*/ 3420248 h 3420248"/>
              <a:gd name="connsiteX25" fmla="*/ 10155 w 2569656"/>
              <a:gd name="connsiteY25" fmla="*/ 3393100 h 3420248"/>
              <a:gd name="connsiteX26" fmla="*/ 10115 w 2569656"/>
              <a:gd name="connsiteY26" fmla="*/ 3385186 h 3420248"/>
              <a:gd name="connsiteX27" fmla="*/ 6528 w 2569656"/>
              <a:gd name="connsiteY27" fmla="*/ 3385176 h 3420248"/>
              <a:gd name="connsiteX28" fmla="*/ 6528 w 2569656"/>
              <a:gd name="connsiteY28" fmla="*/ 3073899 h 3420248"/>
              <a:gd name="connsiteX29" fmla="*/ 10083 w 2569656"/>
              <a:gd name="connsiteY29"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0572 w 2569656"/>
              <a:gd name="connsiteY20" fmla="*/ 555288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0576 w 2569656"/>
              <a:gd name="connsiteY12" fmla="*/ 285048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118 w 2569656"/>
              <a:gd name="connsiteY14" fmla="*/ 418106 h 3420248"/>
              <a:gd name="connsiteX15" fmla="*/ 2569656 w 2569656"/>
              <a:gd name="connsiteY15" fmla="*/ 436202 h 3420248"/>
              <a:gd name="connsiteX16" fmla="*/ 2564904 w 2569656"/>
              <a:gd name="connsiteY16" fmla="*/ 455160 h 3420248"/>
              <a:gd name="connsiteX17" fmla="*/ 2566880 w 2569656"/>
              <a:gd name="connsiteY17" fmla="*/ 467958 h 3420248"/>
              <a:gd name="connsiteX18" fmla="*/ 2557101 w 2569656"/>
              <a:gd name="connsiteY18" fmla="*/ 526659 h 3420248"/>
              <a:gd name="connsiteX19" fmla="*/ 2552102 w 2569656"/>
              <a:gd name="connsiteY19" fmla="*/ 550660 h 3420248"/>
              <a:gd name="connsiteX20" fmla="*/ 2557345 w 2569656"/>
              <a:gd name="connsiteY20" fmla="*/ 630210 h 3420248"/>
              <a:gd name="connsiteX21" fmla="*/ 2552653 w 2569656"/>
              <a:gd name="connsiteY21" fmla="*/ 907912 h 3420248"/>
              <a:gd name="connsiteX22" fmla="*/ 2555388 w 2569656"/>
              <a:gd name="connsiteY22" fmla="*/ 3420248 h 3420248"/>
              <a:gd name="connsiteX23" fmla="*/ 37301 w 2569656"/>
              <a:gd name="connsiteY23" fmla="*/ 3420248 h 3420248"/>
              <a:gd name="connsiteX24" fmla="*/ 10155 w 2569656"/>
              <a:gd name="connsiteY24" fmla="*/ 3393100 h 3420248"/>
              <a:gd name="connsiteX25" fmla="*/ 10115 w 2569656"/>
              <a:gd name="connsiteY25" fmla="*/ 3385186 h 3420248"/>
              <a:gd name="connsiteX26" fmla="*/ 6528 w 2569656"/>
              <a:gd name="connsiteY26" fmla="*/ 3385176 h 3420248"/>
              <a:gd name="connsiteX27" fmla="*/ 6528 w 2569656"/>
              <a:gd name="connsiteY27" fmla="*/ 3073899 h 3420248"/>
              <a:gd name="connsiteX28" fmla="*/ 10083 w 2569656"/>
              <a:gd name="connsiteY28" fmla="*/ 3025648 h 3420248"/>
              <a:gd name="connsiteX0" fmla="*/ 10083 w 2569656"/>
              <a:gd name="connsiteY0" fmla="*/ 3025648 h 3420248"/>
              <a:gd name="connsiteX1" fmla="*/ 7722 w 2569656"/>
              <a:gd name="connsiteY1" fmla="*/ 2971298 h 3420248"/>
              <a:gd name="connsiteX2" fmla="*/ 15061 w 2569656"/>
              <a:gd name="connsiteY2" fmla="*/ 2952290 h 3420248"/>
              <a:gd name="connsiteX3" fmla="*/ 0 w 2569656"/>
              <a:gd name="connsiteY3" fmla="*/ 2893589 h 3420248"/>
              <a:gd name="connsiteX4" fmla="*/ 4999 w 2569656"/>
              <a:gd name="connsiteY4" fmla="*/ 2869588 h 3420248"/>
              <a:gd name="connsiteX5" fmla="*/ 12739 w 2569656"/>
              <a:gd name="connsiteY5" fmla="*/ 2864960 h 3420248"/>
              <a:gd name="connsiteX6" fmla="*/ 4550 w 2569656"/>
              <a:gd name="connsiteY6" fmla="*/ 2571479 h 3420248"/>
              <a:gd name="connsiteX7" fmla="*/ 4448 w 2569656"/>
              <a:gd name="connsiteY7" fmla="*/ 2512336 h 3420248"/>
              <a:gd name="connsiteX8" fmla="*/ 1713 w 2569656"/>
              <a:gd name="connsiteY8" fmla="*/ 0 h 3420248"/>
              <a:gd name="connsiteX9" fmla="*/ 2519800 w 2569656"/>
              <a:gd name="connsiteY9" fmla="*/ 0 h 3420248"/>
              <a:gd name="connsiteX10" fmla="*/ 2546946 w 2569656"/>
              <a:gd name="connsiteY10" fmla="*/ 27148 h 3420248"/>
              <a:gd name="connsiteX11" fmla="*/ 2550576 w 2569656"/>
              <a:gd name="connsiteY11" fmla="*/ 201466 h 3420248"/>
              <a:gd name="connsiteX12" fmla="*/ 2553965 w 2569656"/>
              <a:gd name="connsiteY12" fmla="*/ 281642 h 3420248"/>
              <a:gd name="connsiteX13" fmla="*/ 2557601 w 2569656"/>
              <a:gd name="connsiteY13" fmla="*/ 339557 h 3420248"/>
              <a:gd name="connsiteX14" fmla="*/ 2569656 w 2569656"/>
              <a:gd name="connsiteY14" fmla="*/ 436202 h 3420248"/>
              <a:gd name="connsiteX15" fmla="*/ 2564904 w 2569656"/>
              <a:gd name="connsiteY15" fmla="*/ 455160 h 3420248"/>
              <a:gd name="connsiteX16" fmla="*/ 2566880 w 2569656"/>
              <a:gd name="connsiteY16" fmla="*/ 467958 h 3420248"/>
              <a:gd name="connsiteX17" fmla="*/ 2557101 w 2569656"/>
              <a:gd name="connsiteY17" fmla="*/ 526659 h 3420248"/>
              <a:gd name="connsiteX18" fmla="*/ 2552102 w 2569656"/>
              <a:gd name="connsiteY18" fmla="*/ 550660 h 3420248"/>
              <a:gd name="connsiteX19" fmla="*/ 2557345 w 2569656"/>
              <a:gd name="connsiteY19" fmla="*/ 630210 h 3420248"/>
              <a:gd name="connsiteX20" fmla="*/ 2552653 w 2569656"/>
              <a:gd name="connsiteY20" fmla="*/ 907912 h 3420248"/>
              <a:gd name="connsiteX21" fmla="*/ 2555388 w 2569656"/>
              <a:gd name="connsiteY21" fmla="*/ 3420248 h 3420248"/>
              <a:gd name="connsiteX22" fmla="*/ 37301 w 2569656"/>
              <a:gd name="connsiteY22" fmla="*/ 3420248 h 3420248"/>
              <a:gd name="connsiteX23" fmla="*/ 10155 w 2569656"/>
              <a:gd name="connsiteY23" fmla="*/ 3393100 h 3420248"/>
              <a:gd name="connsiteX24" fmla="*/ 10115 w 2569656"/>
              <a:gd name="connsiteY24" fmla="*/ 3385186 h 3420248"/>
              <a:gd name="connsiteX25" fmla="*/ 6528 w 2569656"/>
              <a:gd name="connsiteY25" fmla="*/ 3385176 h 3420248"/>
              <a:gd name="connsiteX26" fmla="*/ 6528 w 2569656"/>
              <a:gd name="connsiteY26" fmla="*/ 3073899 h 3420248"/>
              <a:gd name="connsiteX27" fmla="*/ 10083 w 2569656"/>
              <a:gd name="connsiteY27" fmla="*/ 3025648 h 3420248"/>
              <a:gd name="connsiteX0" fmla="*/ 10083 w 2566941"/>
              <a:gd name="connsiteY0" fmla="*/ 3025648 h 3420248"/>
              <a:gd name="connsiteX1" fmla="*/ 7722 w 2566941"/>
              <a:gd name="connsiteY1" fmla="*/ 2971298 h 3420248"/>
              <a:gd name="connsiteX2" fmla="*/ 15061 w 2566941"/>
              <a:gd name="connsiteY2" fmla="*/ 2952290 h 3420248"/>
              <a:gd name="connsiteX3" fmla="*/ 0 w 2566941"/>
              <a:gd name="connsiteY3" fmla="*/ 2893589 h 3420248"/>
              <a:gd name="connsiteX4" fmla="*/ 4999 w 2566941"/>
              <a:gd name="connsiteY4" fmla="*/ 2869588 h 3420248"/>
              <a:gd name="connsiteX5" fmla="*/ 12739 w 2566941"/>
              <a:gd name="connsiteY5" fmla="*/ 2864960 h 3420248"/>
              <a:gd name="connsiteX6" fmla="*/ 4550 w 2566941"/>
              <a:gd name="connsiteY6" fmla="*/ 2571479 h 3420248"/>
              <a:gd name="connsiteX7" fmla="*/ 4448 w 2566941"/>
              <a:gd name="connsiteY7" fmla="*/ 2512336 h 3420248"/>
              <a:gd name="connsiteX8" fmla="*/ 1713 w 2566941"/>
              <a:gd name="connsiteY8" fmla="*/ 0 h 3420248"/>
              <a:gd name="connsiteX9" fmla="*/ 2519800 w 2566941"/>
              <a:gd name="connsiteY9" fmla="*/ 0 h 3420248"/>
              <a:gd name="connsiteX10" fmla="*/ 2546946 w 2566941"/>
              <a:gd name="connsiteY10" fmla="*/ 27148 h 3420248"/>
              <a:gd name="connsiteX11" fmla="*/ 2550576 w 2566941"/>
              <a:gd name="connsiteY11" fmla="*/ 201466 h 3420248"/>
              <a:gd name="connsiteX12" fmla="*/ 2553965 w 2566941"/>
              <a:gd name="connsiteY12" fmla="*/ 281642 h 3420248"/>
              <a:gd name="connsiteX13" fmla="*/ 2557601 w 2566941"/>
              <a:gd name="connsiteY13" fmla="*/ 339557 h 3420248"/>
              <a:gd name="connsiteX14" fmla="*/ 2562888 w 2566941"/>
              <a:gd name="connsiteY14" fmla="*/ 398740 h 3420248"/>
              <a:gd name="connsiteX15" fmla="*/ 2564904 w 2566941"/>
              <a:gd name="connsiteY15" fmla="*/ 455160 h 3420248"/>
              <a:gd name="connsiteX16" fmla="*/ 2566880 w 2566941"/>
              <a:gd name="connsiteY16" fmla="*/ 467958 h 3420248"/>
              <a:gd name="connsiteX17" fmla="*/ 2557101 w 2566941"/>
              <a:gd name="connsiteY17" fmla="*/ 526659 h 3420248"/>
              <a:gd name="connsiteX18" fmla="*/ 2552102 w 2566941"/>
              <a:gd name="connsiteY18" fmla="*/ 550660 h 3420248"/>
              <a:gd name="connsiteX19" fmla="*/ 2557345 w 2566941"/>
              <a:gd name="connsiteY19" fmla="*/ 630210 h 3420248"/>
              <a:gd name="connsiteX20" fmla="*/ 2552653 w 2566941"/>
              <a:gd name="connsiteY20" fmla="*/ 907912 h 3420248"/>
              <a:gd name="connsiteX21" fmla="*/ 2555388 w 2566941"/>
              <a:gd name="connsiteY21" fmla="*/ 3420248 h 3420248"/>
              <a:gd name="connsiteX22" fmla="*/ 37301 w 2566941"/>
              <a:gd name="connsiteY22" fmla="*/ 3420248 h 3420248"/>
              <a:gd name="connsiteX23" fmla="*/ 10155 w 2566941"/>
              <a:gd name="connsiteY23" fmla="*/ 3393100 h 3420248"/>
              <a:gd name="connsiteX24" fmla="*/ 10115 w 2566941"/>
              <a:gd name="connsiteY24" fmla="*/ 3385186 h 3420248"/>
              <a:gd name="connsiteX25" fmla="*/ 6528 w 2566941"/>
              <a:gd name="connsiteY25" fmla="*/ 3385176 h 3420248"/>
              <a:gd name="connsiteX26" fmla="*/ 6528 w 2566941"/>
              <a:gd name="connsiteY26" fmla="*/ 3073899 h 3420248"/>
              <a:gd name="connsiteX27" fmla="*/ 10083 w 2566941"/>
              <a:gd name="connsiteY27" fmla="*/ 3025648 h 342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66941" h="3420248">
                <a:moveTo>
                  <a:pt x="10083" y="3025648"/>
                </a:moveTo>
                <a:cubicBezTo>
                  <a:pt x="10331" y="3005461"/>
                  <a:pt x="7474" y="2991485"/>
                  <a:pt x="7722" y="2971298"/>
                </a:cubicBezTo>
                <a:cubicBezTo>
                  <a:pt x="8183" y="2966004"/>
                  <a:pt x="14541" y="2958395"/>
                  <a:pt x="15061" y="2952290"/>
                </a:cubicBezTo>
                <a:lnTo>
                  <a:pt x="0" y="2893589"/>
                </a:lnTo>
                <a:lnTo>
                  <a:pt x="4999" y="2869588"/>
                </a:lnTo>
                <a:lnTo>
                  <a:pt x="12739" y="2864960"/>
                </a:lnTo>
                <a:cubicBezTo>
                  <a:pt x="12079" y="2767133"/>
                  <a:pt x="5210" y="2669306"/>
                  <a:pt x="4550" y="2571479"/>
                </a:cubicBezTo>
                <a:lnTo>
                  <a:pt x="4448" y="2512336"/>
                </a:lnTo>
                <a:cubicBezTo>
                  <a:pt x="3536" y="1674891"/>
                  <a:pt x="2625" y="837445"/>
                  <a:pt x="1713" y="0"/>
                </a:cubicBezTo>
                <a:lnTo>
                  <a:pt x="2519800" y="0"/>
                </a:lnTo>
                <a:cubicBezTo>
                  <a:pt x="2534776" y="43"/>
                  <a:pt x="2546908" y="12172"/>
                  <a:pt x="2546946" y="27148"/>
                </a:cubicBezTo>
                <a:cubicBezTo>
                  <a:pt x="2552075" y="77753"/>
                  <a:pt x="2549972" y="148266"/>
                  <a:pt x="2550576" y="201466"/>
                </a:cubicBezTo>
                <a:cubicBezTo>
                  <a:pt x="2550575" y="249760"/>
                  <a:pt x="2553966" y="233348"/>
                  <a:pt x="2553965" y="281642"/>
                </a:cubicBezTo>
                <a:lnTo>
                  <a:pt x="2557601" y="339557"/>
                </a:lnTo>
                <a:cubicBezTo>
                  <a:pt x="2560216" y="365317"/>
                  <a:pt x="2561671" y="379473"/>
                  <a:pt x="2562888" y="398740"/>
                </a:cubicBezTo>
                <a:lnTo>
                  <a:pt x="2564904" y="455160"/>
                </a:lnTo>
                <a:cubicBezTo>
                  <a:pt x="2564443" y="460454"/>
                  <a:pt x="2567400" y="461853"/>
                  <a:pt x="2566880" y="467958"/>
                </a:cubicBezTo>
                <a:lnTo>
                  <a:pt x="2557101" y="526659"/>
                </a:lnTo>
                <a:lnTo>
                  <a:pt x="2552102" y="550660"/>
                </a:lnTo>
                <a:lnTo>
                  <a:pt x="2557345" y="630210"/>
                </a:lnTo>
                <a:cubicBezTo>
                  <a:pt x="2557437" y="689752"/>
                  <a:pt x="2551850" y="430419"/>
                  <a:pt x="2552653" y="907912"/>
                </a:cubicBezTo>
                <a:cubicBezTo>
                  <a:pt x="2553565" y="1745357"/>
                  <a:pt x="2554476" y="2582803"/>
                  <a:pt x="2555388" y="3420248"/>
                </a:cubicBezTo>
                <a:lnTo>
                  <a:pt x="37301" y="3420248"/>
                </a:lnTo>
                <a:cubicBezTo>
                  <a:pt x="22325" y="3420205"/>
                  <a:pt x="10193" y="3408076"/>
                  <a:pt x="10155" y="3393100"/>
                </a:cubicBezTo>
                <a:cubicBezTo>
                  <a:pt x="10142" y="3390462"/>
                  <a:pt x="10128" y="3387824"/>
                  <a:pt x="10115" y="3385186"/>
                </a:cubicBezTo>
                <a:lnTo>
                  <a:pt x="6528" y="3385176"/>
                </a:lnTo>
                <a:lnTo>
                  <a:pt x="6528" y="3073899"/>
                </a:lnTo>
                <a:lnTo>
                  <a:pt x="10083" y="3025648"/>
                </a:lnTo>
                <a:close/>
              </a:path>
            </a:pathLst>
          </a:custGeom>
          <a:solidFill>
            <a:srgbClr val="FFFFFF"/>
          </a:solidFill>
          <a:ln w="9525" cap="flat">
            <a:noFill/>
            <a:prstDash val="solid"/>
            <a:miter/>
          </a:ln>
        </p:spPr>
        <p:txBody>
          <a:bodyPr wrap="square" rtlCol="0" anchor="ctr">
            <a:noAutofit/>
          </a:bodyPr>
          <a:lstStyle/>
          <a:p>
            <a:endParaRPr lang="en-US" dirty="0"/>
          </a:p>
        </p:txBody>
      </p:sp>
      <p:pic>
        <p:nvPicPr>
          <p:cNvPr id="5" name="Content Placeholder 4" descr="Chart, histogram&#10;&#10;Description automatically generated">
            <a:extLst>
              <a:ext uri="{FF2B5EF4-FFF2-40B4-BE49-F238E27FC236}">
                <a16:creationId xmlns:a16="http://schemas.microsoft.com/office/drawing/2014/main" id="{B8EF1773-EA66-511F-27CE-5E84BE58EA73}"/>
              </a:ext>
            </a:extLst>
          </p:cNvPr>
          <p:cNvPicPr>
            <a:picLocks noChangeAspect="1"/>
          </p:cNvPicPr>
          <p:nvPr/>
        </p:nvPicPr>
        <p:blipFill>
          <a:blip r:embed="rId3"/>
          <a:stretch>
            <a:fillRect/>
          </a:stretch>
        </p:blipFill>
        <p:spPr>
          <a:xfrm rot="21377135">
            <a:off x="1707301" y="3639092"/>
            <a:ext cx="3597176" cy="2095355"/>
          </a:xfrm>
          <a:prstGeom prst="rect">
            <a:avLst/>
          </a:prstGeom>
        </p:spPr>
      </p:pic>
      <p:sp>
        <p:nvSpPr>
          <p:cNvPr id="24" name="Freeform: Shape 23">
            <a:extLst>
              <a:ext uri="{FF2B5EF4-FFF2-40B4-BE49-F238E27FC236}">
                <a16:creationId xmlns:a16="http://schemas.microsoft.com/office/drawing/2014/main" id="{B6B510AF-F79C-4022-995C-EA3419D00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56227" y="5396473"/>
            <a:ext cx="444795" cy="1544605"/>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6E5F71EF-9056-6150-2B33-32767777552B}"/>
              </a:ext>
            </a:extLst>
          </p:cNvPr>
          <p:cNvSpPr>
            <a:spLocks noGrp="1"/>
          </p:cNvSpPr>
          <p:nvPr>
            <p:ph idx="1"/>
          </p:nvPr>
        </p:nvSpPr>
        <p:spPr>
          <a:xfrm>
            <a:off x="6095999" y="3153952"/>
            <a:ext cx="5127523" cy="3018248"/>
          </a:xfrm>
        </p:spPr>
        <p:txBody>
          <a:bodyPr>
            <a:normAutofit/>
          </a:bodyPr>
          <a:lstStyle/>
          <a:p>
            <a:r>
              <a:rPr lang="en-US" dirty="0"/>
              <a:t>Top:</a:t>
            </a:r>
          </a:p>
          <a:p>
            <a:pPr lvl="1"/>
            <a:r>
              <a:rPr lang="en-US" dirty="0"/>
              <a:t>Kudos</a:t>
            </a:r>
          </a:p>
          <a:p>
            <a:r>
              <a:rPr lang="en-US" dirty="0"/>
              <a:t>Bottom:</a:t>
            </a:r>
          </a:p>
          <a:p>
            <a:pPr lvl="1"/>
            <a:r>
              <a:rPr lang="en-US" dirty="0"/>
              <a:t>Hits</a:t>
            </a:r>
          </a:p>
        </p:txBody>
      </p:sp>
      <p:grpSp>
        <p:nvGrpSpPr>
          <p:cNvPr id="26" name="Group 25">
            <a:extLst>
              <a:ext uri="{FF2B5EF4-FFF2-40B4-BE49-F238E27FC236}">
                <a16:creationId xmlns:a16="http://schemas.microsoft.com/office/drawing/2014/main" id="{6CF25946-B862-4193-B961-E5F892193B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7" name="Group 26">
              <a:extLst>
                <a:ext uri="{FF2B5EF4-FFF2-40B4-BE49-F238E27FC236}">
                  <a16:creationId xmlns:a16="http://schemas.microsoft.com/office/drawing/2014/main" id="{A09729D2-995A-492C-AE13-0DCA6065B2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9" name="Straight Connector 28">
                <a:extLst>
                  <a:ext uri="{FF2B5EF4-FFF2-40B4-BE49-F238E27FC236}">
                    <a16:creationId xmlns:a16="http://schemas.microsoft.com/office/drawing/2014/main" id="{2CE9B3E2-22E0-4ABB-B503-A79F436C58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93ECF9-1685-40F1-BA19-35AFB0A477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356AF12C-9FFA-4FDC-8E9C-2F3625437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7177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 name="Group 9">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2" name="Straight Connector 11">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A8EB5FC8-2239-48E5-9264-FC8EE38E1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8138767-8ED3-453A-8BCE-74CA205D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815" y="4067"/>
            <a:ext cx="10816185" cy="6721987"/>
          </a:xfrm>
          <a:custGeom>
            <a:avLst/>
            <a:gdLst>
              <a:gd name="connsiteX0" fmla="*/ 221942 w 10854022"/>
              <a:gd name="connsiteY0" fmla="*/ 0 h 6734599"/>
              <a:gd name="connsiteX1" fmla="*/ 8881057 w 10854022"/>
              <a:gd name="connsiteY1" fmla="*/ 0 h 6734599"/>
              <a:gd name="connsiteX2" fmla="*/ 10854022 w 10854022"/>
              <a:gd name="connsiteY2" fmla="*/ 68898 h 6734599"/>
              <a:gd name="connsiteX3" fmla="*/ 10854022 w 10854022"/>
              <a:gd name="connsiteY3" fmla="*/ 6734599 h 6734599"/>
              <a:gd name="connsiteX4" fmla="*/ 0 w 10854022"/>
              <a:gd name="connsiteY4" fmla="*/ 6355568 h 6734599"/>
              <a:gd name="connsiteX0" fmla="*/ 221942 w 10854022"/>
              <a:gd name="connsiteY0" fmla="*/ 0 h 6734599"/>
              <a:gd name="connsiteX1" fmla="*/ 8881057 w 10854022"/>
              <a:gd name="connsiteY1" fmla="*/ 0 h 6734599"/>
              <a:gd name="connsiteX2" fmla="*/ 10854022 w 10854022"/>
              <a:gd name="connsiteY2" fmla="*/ 29710 h 6734599"/>
              <a:gd name="connsiteX3" fmla="*/ 10854022 w 10854022"/>
              <a:gd name="connsiteY3" fmla="*/ 6734599 h 6734599"/>
              <a:gd name="connsiteX4" fmla="*/ 0 w 10854022"/>
              <a:gd name="connsiteY4" fmla="*/ 6355568 h 6734599"/>
              <a:gd name="connsiteX5" fmla="*/ 221942 w 10854022"/>
              <a:gd name="connsiteY5" fmla="*/ 0 h 6734599"/>
              <a:gd name="connsiteX0" fmla="*/ 221942 w 10854022"/>
              <a:gd name="connsiteY0" fmla="*/ 0 h 6734599"/>
              <a:gd name="connsiteX1" fmla="*/ 10854022 w 10854022"/>
              <a:gd name="connsiteY1" fmla="*/ 29710 h 6734599"/>
              <a:gd name="connsiteX2" fmla="*/ 10854022 w 10854022"/>
              <a:gd name="connsiteY2" fmla="*/ 6734599 h 6734599"/>
              <a:gd name="connsiteX3" fmla="*/ 0 w 10854022"/>
              <a:gd name="connsiteY3" fmla="*/ 6355568 h 6734599"/>
              <a:gd name="connsiteX4" fmla="*/ 221942 w 10854022"/>
              <a:gd name="connsiteY4" fmla="*/ 0 h 6734599"/>
              <a:gd name="connsiteX0" fmla="*/ 184105 w 10816185"/>
              <a:gd name="connsiteY0" fmla="*/ 0 h 6734599"/>
              <a:gd name="connsiteX1" fmla="*/ 10816185 w 10816185"/>
              <a:gd name="connsiteY1" fmla="*/ 29710 h 6734599"/>
              <a:gd name="connsiteX2" fmla="*/ 10816185 w 10816185"/>
              <a:gd name="connsiteY2" fmla="*/ 6734599 h 6734599"/>
              <a:gd name="connsiteX3" fmla="*/ 0 w 10816185"/>
              <a:gd name="connsiteY3" fmla="*/ 6355568 h 6734599"/>
              <a:gd name="connsiteX4" fmla="*/ 184105 w 10816185"/>
              <a:gd name="connsiteY4" fmla="*/ 0 h 6734599"/>
              <a:gd name="connsiteX0" fmla="*/ 209330 w 10816185"/>
              <a:gd name="connsiteY0" fmla="*/ 0 h 6721987"/>
              <a:gd name="connsiteX1" fmla="*/ 10816185 w 10816185"/>
              <a:gd name="connsiteY1" fmla="*/ 17098 h 6721987"/>
              <a:gd name="connsiteX2" fmla="*/ 10816185 w 10816185"/>
              <a:gd name="connsiteY2" fmla="*/ 6721987 h 6721987"/>
              <a:gd name="connsiteX3" fmla="*/ 0 w 10816185"/>
              <a:gd name="connsiteY3" fmla="*/ 6342956 h 6721987"/>
              <a:gd name="connsiteX4" fmla="*/ 209330 w 10816185"/>
              <a:gd name="connsiteY4" fmla="*/ 0 h 672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6185" h="6721987">
                <a:moveTo>
                  <a:pt x="209330" y="0"/>
                </a:moveTo>
                <a:lnTo>
                  <a:pt x="10816185" y="17098"/>
                </a:lnTo>
                <a:lnTo>
                  <a:pt x="10816185" y="6721987"/>
                </a:lnTo>
                <a:lnTo>
                  <a:pt x="0" y="6342956"/>
                </a:lnTo>
                <a:lnTo>
                  <a:pt x="209330" y="0"/>
                </a:lnTo>
                <a:close/>
              </a:path>
            </a:pathLst>
          </a:custGeom>
          <a:solidFill>
            <a:schemeClr val="tx1"/>
          </a:solidFill>
          <a:ln w="1270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659FE4C-9EFE-88F0-A902-F656E90D392F}"/>
              </a:ext>
            </a:extLst>
          </p:cNvPr>
          <p:cNvPicPr>
            <a:picLocks noChangeAspect="1"/>
          </p:cNvPicPr>
          <p:nvPr/>
        </p:nvPicPr>
        <p:blipFill rotWithShape="1">
          <a:blip r:embed="rId2"/>
          <a:srcRect t="8914" b="8914"/>
          <a:stretch/>
        </p:blipFill>
        <p:spPr>
          <a:xfrm>
            <a:off x="1515390" y="1"/>
            <a:ext cx="10676610" cy="6579963"/>
          </a:xfrm>
          <a:custGeom>
            <a:avLst/>
            <a:gdLst/>
            <a:ahLst/>
            <a:cxnLst/>
            <a:rect l="l" t="t" r="r" b="b"/>
            <a:pathLst>
              <a:path w="10676610" h="6579963">
                <a:moveTo>
                  <a:pt x="215405" y="0"/>
                </a:moveTo>
                <a:lnTo>
                  <a:pt x="10676610" y="0"/>
                </a:lnTo>
                <a:lnTo>
                  <a:pt x="10676610" y="6579963"/>
                </a:lnTo>
                <a:lnTo>
                  <a:pt x="7355966" y="6464004"/>
                </a:lnTo>
                <a:lnTo>
                  <a:pt x="4702794" y="6371353"/>
                </a:lnTo>
                <a:lnTo>
                  <a:pt x="4701194" y="6371562"/>
                </a:lnTo>
                <a:cubicBezTo>
                  <a:pt x="4637876" y="6376133"/>
                  <a:pt x="4462972" y="6371398"/>
                  <a:pt x="4471635" y="6363460"/>
                </a:cubicBezTo>
                <a:lnTo>
                  <a:pt x="4433861" y="6361962"/>
                </a:lnTo>
                <a:lnTo>
                  <a:pt x="3961112" y="6345453"/>
                </a:lnTo>
                <a:lnTo>
                  <a:pt x="3243372" y="6320389"/>
                </a:lnTo>
                <a:lnTo>
                  <a:pt x="2413092" y="6291395"/>
                </a:lnTo>
                <a:lnTo>
                  <a:pt x="2393154" y="6292495"/>
                </a:lnTo>
                <a:lnTo>
                  <a:pt x="2315360" y="6300887"/>
                </a:lnTo>
                <a:lnTo>
                  <a:pt x="2298611" y="6306534"/>
                </a:lnTo>
                <a:lnTo>
                  <a:pt x="2279503" y="6300544"/>
                </a:lnTo>
                <a:cubicBezTo>
                  <a:pt x="2277186" y="6298895"/>
                  <a:pt x="2275315" y="6297068"/>
                  <a:pt x="2273947" y="6295128"/>
                </a:cubicBezTo>
                <a:lnTo>
                  <a:pt x="2212012" y="6303334"/>
                </a:lnTo>
                <a:lnTo>
                  <a:pt x="2204556" y="6303364"/>
                </a:lnTo>
                <a:lnTo>
                  <a:pt x="2153281" y="6300107"/>
                </a:lnTo>
                <a:lnTo>
                  <a:pt x="2077203" y="6289875"/>
                </a:lnTo>
                <a:lnTo>
                  <a:pt x="2053052" y="6278822"/>
                </a:lnTo>
                <a:lnTo>
                  <a:pt x="1767173" y="6268839"/>
                </a:lnTo>
                <a:lnTo>
                  <a:pt x="1759313" y="6270144"/>
                </a:lnTo>
                <a:cubicBezTo>
                  <a:pt x="1755431" y="6272141"/>
                  <a:pt x="1753270" y="6275527"/>
                  <a:pt x="1754015" y="6281083"/>
                </a:cubicBezTo>
                <a:cubicBezTo>
                  <a:pt x="1745153" y="6280220"/>
                  <a:pt x="1736444" y="6278451"/>
                  <a:pt x="1727673" y="6276451"/>
                </a:cubicBezTo>
                <a:lnTo>
                  <a:pt x="1723075" y="6275419"/>
                </a:lnTo>
                <a:lnTo>
                  <a:pt x="1705819" y="6276363"/>
                </a:lnTo>
                <a:lnTo>
                  <a:pt x="1699541" y="6270286"/>
                </a:lnTo>
                <a:lnTo>
                  <a:pt x="1641181" y="6270668"/>
                </a:lnTo>
                <a:cubicBezTo>
                  <a:pt x="1615727" y="6285700"/>
                  <a:pt x="1568880" y="6276769"/>
                  <a:pt x="1529578" y="6282433"/>
                </a:cubicBezTo>
                <a:lnTo>
                  <a:pt x="1512242" y="6288237"/>
                </a:lnTo>
                <a:lnTo>
                  <a:pt x="1398646" y="6294505"/>
                </a:lnTo>
                <a:lnTo>
                  <a:pt x="1320851" y="6302897"/>
                </a:lnTo>
                <a:lnTo>
                  <a:pt x="1304103" y="6308544"/>
                </a:lnTo>
                <a:lnTo>
                  <a:pt x="1284995" y="6302554"/>
                </a:lnTo>
                <a:cubicBezTo>
                  <a:pt x="1282678" y="6300906"/>
                  <a:pt x="1280807" y="6299080"/>
                  <a:pt x="1279438" y="6297138"/>
                </a:cubicBezTo>
                <a:lnTo>
                  <a:pt x="1217504" y="6305344"/>
                </a:lnTo>
                <a:lnTo>
                  <a:pt x="1210048" y="6305374"/>
                </a:lnTo>
                <a:lnTo>
                  <a:pt x="1158774" y="6302117"/>
                </a:lnTo>
                <a:lnTo>
                  <a:pt x="1082697" y="6291886"/>
                </a:lnTo>
                <a:cubicBezTo>
                  <a:pt x="1057648" y="6285154"/>
                  <a:pt x="1035684" y="6260420"/>
                  <a:pt x="1004086" y="6271573"/>
                </a:cubicBezTo>
                <a:cubicBezTo>
                  <a:pt x="1011465" y="6258262"/>
                  <a:pt x="966910" y="6274591"/>
                  <a:pt x="958597" y="6262852"/>
                </a:cubicBezTo>
                <a:cubicBezTo>
                  <a:pt x="953810" y="6253162"/>
                  <a:pt x="939179" y="6255858"/>
                  <a:pt x="927065" y="6253548"/>
                </a:cubicBezTo>
                <a:cubicBezTo>
                  <a:pt x="916739" y="6244315"/>
                  <a:pt x="857833" y="6241901"/>
                  <a:pt x="838376" y="6245778"/>
                </a:cubicBezTo>
                <a:cubicBezTo>
                  <a:pt x="784876" y="6262719"/>
                  <a:pt x="730857" y="6227065"/>
                  <a:pt x="687848" y="6239552"/>
                </a:cubicBezTo>
                <a:cubicBezTo>
                  <a:pt x="670765" y="6238110"/>
                  <a:pt x="659514" y="6236097"/>
                  <a:pt x="651351" y="6234065"/>
                </a:cubicBezTo>
                <a:lnTo>
                  <a:pt x="636157" y="6229343"/>
                </a:lnTo>
                <a:lnTo>
                  <a:pt x="36670" y="6208408"/>
                </a:lnTo>
                <a:lnTo>
                  <a:pt x="36752" y="6206084"/>
                </a:lnTo>
                <a:lnTo>
                  <a:pt x="10323" y="6193998"/>
                </a:lnTo>
                <a:cubicBezTo>
                  <a:pt x="3640" y="6186831"/>
                  <a:pt x="-317" y="6177124"/>
                  <a:pt x="21" y="6166561"/>
                </a:cubicBezTo>
                <a:lnTo>
                  <a:pt x="109134" y="3041977"/>
                </a:lnTo>
                <a:lnTo>
                  <a:pt x="114183" y="3032927"/>
                </a:lnTo>
                <a:lnTo>
                  <a:pt x="109891" y="3021493"/>
                </a:lnTo>
                <a:close/>
              </a:path>
            </a:pathLst>
          </a:custGeom>
        </p:spPr>
      </p:pic>
      <p:sp>
        <p:nvSpPr>
          <p:cNvPr id="2" name="Title 1">
            <a:extLst>
              <a:ext uri="{FF2B5EF4-FFF2-40B4-BE49-F238E27FC236}">
                <a16:creationId xmlns:a16="http://schemas.microsoft.com/office/drawing/2014/main" id="{67E8C911-49C9-F4ED-6FB2-084224508A67}"/>
              </a:ext>
            </a:extLst>
          </p:cNvPr>
          <p:cNvSpPr>
            <a:spLocks noGrp="1"/>
          </p:cNvSpPr>
          <p:nvPr>
            <p:ph type="title"/>
          </p:nvPr>
        </p:nvSpPr>
        <p:spPr>
          <a:xfrm>
            <a:off x="7485101" y="1916519"/>
            <a:ext cx="5550195" cy="3024962"/>
          </a:xfrm>
        </p:spPr>
        <p:txBody>
          <a:bodyPr vert="horz" lIns="91440" tIns="45720" rIns="91440" bIns="45720" rtlCol="0" anchor="b">
            <a:normAutofit/>
          </a:bodyPr>
          <a:lstStyle/>
          <a:p>
            <a:r>
              <a:rPr lang="en-US" sz="5400" i="1" kern="1200" dirty="0">
                <a:solidFill>
                  <a:srgbClr val="000000"/>
                </a:solidFill>
                <a:latin typeface="+mj-lt"/>
                <a:ea typeface="+mj-ea"/>
                <a:cs typeface="+mj-cs"/>
              </a:rPr>
              <a:t>Analysis</a:t>
            </a:r>
            <a:br>
              <a:rPr lang="en-US" sz="5400" i="1" kern="1200" dirty="0">
                <a:solidFill>
                  <a:srgbClr val="000000"/>
                </a:solidFill>
                <a:latin typeface="+mj-lt"/>
                <a:ea typeface="+mj-ea"/>
                <a:cs typeface="+mj-cs"/>
              </a:rPr>
            </a:br>
            <a:r>
              <a:rPr lang="en-US" sz="5400" i="1" kern="1200" dirty="0">
                <a:solidFill>
                  <a:srgbClr val="000000"/>
                </a:solidFill>
                <a:latin typeface="+mj-lt"/>
                <a:ea typeface="+mj-ea"/>
                <a:cs typeface="+mj-cs"/>
              </a:rPr>
              <a:t>Methodology</a:t>
            </a:r>
          </a:p>
        </p:txBody>
      </p:sp>
      <p:grpSp>
        <p:nvGrpSpPr>
          <p:cNvPr id="19" name="Group 18">
            <a:extLst>
              <a:ext uri="{FF2B5EF4-FFF2-40B4-BE49-F238E27FC236}">
                <a16:creationId xmlns:a16="http://schemas.microsoft.com/office/drawing/2014/main" id="{70D8FF9F-AB75-4BE7-AF4F-CCE1382B96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 name="Group 19">
              <a:extLst>
                <a:ext uri="{FF2B5EF4-FFF2-40B4-BE49-F238E27FC236}">
                  <a16:creationId xmlns:a16="http://schemas.microsoft.com/office/drawing/2014/main" id="{85E1DCD8-15E9-4BB3-A804-F7A4EFA56F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2" name="Straight Connector 21">
                <a:extLst>
                  <a:ext uri="{FF2B5EF4-FFF2-40B4-BE49-F238E27FC236}">
                    <a16:creationId xmlns:a16="http://schemas.microsoft.com/office/drawing/2014/main" id="{E9807CA1-E734-4098-AD21-A378B06798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03C8D4-0909-4692-92C6-BF40B34BF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ECF33EB9-5EB1-4F52-80B4-375BDD93F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358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88" name="Group 6187">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89" name="Group 6188">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191" name="Straight Connector 6190">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2" name="Straight Connector 6191">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90" name="Oval 6189">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194" name="Rectangle 6193">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F3E9C-D430-7C07-559C-F831D75B3841}"/>
              </a:ext>
            </a:extLst>
          </p:cNvPr>
          <p:cNvSpPr>
            <a:spLocks noGrp="1"/>
          </p:cNvSpPr>
          <p:nvPr>
            <p:ph type="title"/>
          </p:nvPr>
        </p:nvSpPr>
        <p:spPr>
          <a:xfrm>
            <a:off x="1219200" y="1170965"/>
            <a:ext cx="10286999" cy="1008677"/>
          </a:xfrm>
        </p:spPr>
        <p:txBody>
          <a:bodyPr vert="horz" lIns="91440" tIns="45720" rIns="91440" bIns="45720" rtlCol="0" anchor="t">
            <a:normAutofit/>
          </a:bodyPr>
          <a:lstStyle/>
          <a:p>
            <a:r>
              <a:rPr lang="en-US" dirty="0"/>
              <a:t>Kudos &amp; Hits</a:t>
            </a:r>
          </a:p>
        </p:txBody>
      </p:sp>
      <p:sp>
        <p:nvSpPr>
          <p:cNvPr id="6196" name="Rectangle 6195">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7619" y="3201656"/>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8" name="Rectangle 6197">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802623" y="2987699"/>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Freeform: Shape 6199">
            <a:extLst>
              <a:ext uri="{FF2B5EF4-FFF2-40B4-BE49-F238E27FC236}">
                <a16:creationId xmlns:a16="http://schemas.microsoft.com/office/drawing/2014/main" id="{0E0F80A2-6611-465C-80A5-6ADAE3F03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1225697" y="2775973"/>
            <a:ext cx="2820409" cy="3436127"/>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6202" name="Freeform: Shape 6201">
            <a:extLst>
              <a:ext uri="{FF2B5EF4-FFF2-40B4-BE49-F238E27FC236}">
                <a16:creationId xmlns:a16="http://schemas.microsoft.com/office/drawing/2014/main" id="{CF2B5AB8-A75C-49F7-8DF4-3342BF3C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flipV="1">
            <a:off x="4874667" y="2977450"/>
            <a:ext cx="2820408" cy="3461130"/>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6204" name="Rectangle 6203">
            <a:extLst>
              <a:ext uri="{FF2B5EF4-FFF2-40B4-BE49-F238E27FC236}">
                <a16:creationId xmlns:a16="http://schemas.microsoft.com/office/drawing/2014/main" id="{39093C7E-BB83-4EAB-97AE-F057CFE2C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8012801" y="2987699"/>
            <a:ext cx="3660795" cy="302746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Freeform: Shape 6205">
            <a:extLst>
              <a:ext uri="{FF2B5EF4-FFF2-40B4-BE49-F238E27FC236}">
                <a16:creationId xmlns:a16="http://schemas.microsoft.com/office/drawing/2014/main" id="{FFE515C2-D28C-429E-812D-6E22EBAEF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8446819" y="2764837"/>
            <a:ext cx="2820409" cy="3458017"/>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6208" name="Freeform: Shape 6207">
            <a:extLst>
              <a:ext uri="{FF2B5EF4-FFF2-40B4-BE49-F238E27FC236}">
                <a16:creationId xmlns:a16="http://schemas.microsoft.com/office/drawing/2014/main" id="{165B8C92-2D61-44A2-857C-E6980C2A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423017">
            <a:off x="11092800" y="2076797"/>
            <a:ext cx="464589" cy="1631900"/>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10" name="Freeform: Shape 6209">
            <a:extLst>
              <a:ext uri="{FF2B5EF4-FFF2-40B4-BE49-F238E27FC236}">
                <a16:creationId xmlns:a16="http://schemas.microsoft.com/office/drawing/2014/main" id="{751BAD56-6D43-49E2-B698-0D31A64AB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114517">
            <a:off x="4293514" y="5419956"/>
            <a:ext cx="464589" cy="142388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8" name="Picture 4" descr="Chart, line chart&#10;&#10;Description automatically generated">
            <a:extLst>
              <a:ext uri="{FF2B5EF4-FFF2-40B4-BE49-F238E27FC236}">
                <a16:creationId xmlns:a16="http://schemas.microsoft.com/office/drawing/2014/main" id="{95218897-3D5F-D381-AEE1-450D3869A2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21540000">
            <a:off x="1024354" y="3520146"/>
            <a:ext cx="3217333" cy="196257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art, scatter chart&#10;&#10;Description automatically generated">
            <a:extLst>
              <a:ext uri="{FF2B5EF4-FFF2-40B4-BE49-F238E27FC236}">
                <a16:creationId xmlns:a16="http://schemas.microsoft.com/office/drawing/2014/main" id="{1AE872F7-0792-1D71-E23E-0F12CFB74E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153154">
            <a:off x="4669349" y="3726905"/>
            <a:ext cx="3217333" cy="19303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hart, line chart&#10;&#10;Description automatically generated">
            <a:extLst>
              <a:ext uri="{FF2B5EF4-FFF2-40B4-BE49-F238E27FC236}">
                <a16:creationId xmlns:a16="http://schemas.microsoft.com/office/drawing/2014/main" id="{A6000524-E6F4-D385-91D8-1748D2B2B79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rot="21540000">
            <a:off x="8248356" y="3552775"/>
            <a:ext cx="3217333" cy="1882139"/>
          </a:xfrm>
          <a:prstGeom prst="rect">
            <a:avLst/>
          </a:prstGeom>
          <a:noFill/>
          <a:extLst>
            <a:ext uri="{909E8E84-426E-40DD-AFC4-6F175D3DCCD1}">
              <a14:hiddenFill xmlns:a14="http://schemas.microsoft.com/office/drawing/2010/main">
                <a:solidFill>
                  <a:srgbClr val="FFFFFF"/>
                </a:solidFill>
              </a14:hiddenFill>
            </a:ext>
          </a:extLst>
        </p:spPr>
      </p:pic>
      <p:grpSp>
        <p:nvGrpSpPr>
          <p:cNvPr id="6212" name="Group 6211">
            <a:extLst>
              <a:ext uri="{FF2B5EF4-FFF2-40B4-BE49-F238E27FC236}">
                <a16:creationId xmlns:a16="http://schemas.microsoft.com/office/drawing/2014/main" id="{58E277A9-DFE6-47B7-8DE2-BEB713760D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213" name="Group 6212">
              <a:extLst>
                <a:ext uri="{FF2B5EF4-FFF2-40B4-BE49-F238E27FC236}">
                  <a16:creationId xmlns:a16="http://schemas.microsoft.com/office/drawing/2014/main" id="{D21F2115-9D12-4CF3-9962-70E88EC0A9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215" name="Straight Connector 6214">
                <a:extLst>
                  <a:ext uri="{FF2B5EF4-FFF2-40B4-BE49-F238E27FC236}">
                    <a16:creationId xmlns:a16="http://schemas.microsoft.com/office/drawing/2014/main" id="{1E10C4A6-2711-41B8-A152-60FF6C0FA1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6" name="Straight Connector 6215">
                <a:extLst>
                  <a:ext uri="{FF2B5EF4-FFF2-40B4-BE49-F238E27FC236}">
                    <a16:creationId xmlns:a16="http://schemas.microsoft.com/office/drawing/2014/main" id="{54EEFAF9-B939-4978-AA06-41094E362F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14" name="Oval 6213">
              <a:extLst>
                <a:ext uri="{FF2B5EF4-FFF2-40B4-BE49-F238E27FC236}">
                  <a16:creationId xmlns:a16="http://schemas.microsoft.com/office/drawing/2014/main" id="{A2AFC582-996B-44C8-8E45-A4A56B77A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358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2" name="Group 31">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4" name="Straight Connector 33">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7" name="Rectangle 36">
            <a:extLst>
              <a:ext uri="{FF2B5EF4-FFF2-40B4-BE49-F238E27FC236}">
                <a16:creationId xmlns:a16="http://schemas.microsoft.com/office/drawing/2014/main" id="{34937C6C-1D3F-4DA2-AE0C-FCD436806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91A1F2B-2906-452A-ACD0-047C8A77D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796" y="3202180"/>
            <a:ext cx="5058952" cy="3655820"/>
          </a:xfrm>
          <a:custGeom>
            <a:avLst/>
            <a:gdLst>
              <a:gd name="connsiteX0" fmla="*/ 0 w 5058952"/>
              <a:gd name="connsiteY0" fmla="*/ 0 h 3655820"/>
              <a:gd name="connsiteX1" fmla="*/ 5058952 w 5058952"/>
              <a:gd name="connsiteY1" fmla="*/ 0 h 3655820"/>
              <a:gd name="connsiteX2" fmla="*/ 5058952 w 5058952"/>
              <a:gd name="connsiteY2" fmla="*/ 3655820 h 3655820"/>
              <a:gd name="connsiteX3" fmla="*/ 0 w 5058952"/>
              <a:gd name="connsiteY3" fmla="*/ 3655820 h 3655820"/>
            </a:gdLst>
            <a:ahLst/>
            <a:cxnLst>
              <a:cxn ang="0">
                <a:pos x="connsiteX0" y="connsiteY0"/>
              </a:cxn>
              <a:cxn ang="0">
                <a:pos x="connsiteX1" y="connsiteY1"/>
              </a:cxn>
              <a:cxn ang="0">
                <a:pos x="connsiteX2" y="connsiteY2"/>
              </a:cxn>
              <a:cxn ang="0">
                <a:pos x="connsiteX3" y="connsiteY3"/>
              </a:cxn>
            </a:cxnLst>
            <a:rect l="l" t="t" r="r" b="b"/>
            <a:pathLst>
              <a:path w="5058952" h="3655820">
                <a:moveTo>
                  <a:pt x="0" y="0"/>
                </a:moveTo>
                <a:lnTo>
                  <a:pt x="5058952" y="0"/>
                </a:lnTo>
                <a:lnTo>
                  <a:pt x="5058952" y="3655820"/>
                </a:lnTo>
                <a:lnTo>
                  <a:pt x="0" y="3655820"/>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1C3C72B-7271-4524-AE43-ED1A7F9A5A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4231" y="3336454"/>
            <a:ext cx="4808984" cy="3521547"/>
          </a:xfrm>
          <a:custGeom>
            <a:avLst/>
            <a:gdLst>
              <a:gd name="connsiteX0" fmla="*/ 27910 w 4808984"/>
              <a:gd name="connsiteY0" fmla="*/ 72 h 3521547"/>
              <a:gd name="connsiteX1" fmla="*/ 64471 w 4808984"/>
              <a:gd name="connsiteY1" fmla="*/ 1956 h 3521547"/>
              <a:gd name="connsiteX2" fmla="*/ 70647 w 4808984"/>
              <a:gd name="connsiteY2" fmla="*/ 5452 h 3521547"/>
              <a:gd name="connsiteX3" fmla="*/ 73139 w 4808984"/>
              <a:gd name="connsiteY3" fmla="*/ 5557 h 3521547"/>
              <a:gd name="connsiteX4" fmla="*/ 75633 w 4808984"/>
              <a:gd name="connsiteY4" fmla="*/ 5663 h 3521547"/>
              <a:gd name="connsiteX5" fmla="*/ 80620 w 4808984"/>
              <a:gd name="connsiteY5" fmla="*/ 5872 h 3521547"/>
              <a:gd name="connsiteX6" fmla="*/ 85932 w 4808984"/>
              <a:gd name="connsiteY6" fmla="*/ 5287 h 3521547"/>
              <a:gd name="connsiteX7" fmla="*/ 88751 w 4808984"/>
              <a:gd name="connsiteY7" fmla="*/ 4597 h 3521547"/>
              <a:gd name="connsiteX8" fmla="*/ 91246 w 4808984"/>
              <a:gd name="connsiteY8" fmla="*/ 4702 h 3521547"/>
              <a:gd name="connsiteX9" fmla="*/ 96558 w 4808984"/>
              <a:gd name="connsiteY9" fmla="*/ 4116 h 3521547"/>
              <a:gd name="connsiteX10" fmla="*/ 99376 w 4808984"/>
              <a:gd name="connsiteY10" fmla="*/ 3427 h 3521547"/>
              <a:gd name="connsiteX11" fmla="*/ 110002 w 4808984"/>
              <a:gd name="connsiteY11" fmla="*/ 2257 h 3521547"/>
              <a:gd name="connsiteX12" fmla="*/ 112820 w 4808984"/>
              <a:gd name="connsiteY12" fmla="*/ 1567 h 3521547"/>
              <a:gd name="connsiteX13" fmla="*/ 115315 w 4808984"/>
              <a:gd name="connsiteY13" fmla="*/ 1671 h 3521547"/>
              <a:gd name="connsiteX14" fmla="*/ 118459 w 4808984"/>
              <a:gd name="connsiteY14" fmla="*/ 188 h 3521547"/>
              <a:gd name="connsiteX15" fmla="*/ 176135 w 4808984"/>
              <a:gd name="connsiteY15" fmla="*/ 1878 h 3521547"/>
              <a:gd name="connsiteX16" fmla="*/ 4808984 w 4808984"/>
              <a:gd name="connsiteY16" fmla="*/ 7954 h 3521547"/>
              <a:gd name="connsiteX17" fmla="*/ 4806850 w 4808984"/>
              <a:gd name="connsiteY17" fmla="*/ 2741547 h 3521547"/>
              <a:gd name="connsiteX18" fmla="*/ 4799340 w 4808984"/>
              <a:gd name="connsiteY18" fmla="*/ 3496596 h 3521547"/>
              <a:gd name="connsiteX19" fmla="*/ 4799383 w 4808984"/>
              <a:gd name="connsiteY19" fmla="*/ 3521547 h 3521547"/>
              <a:gd name="connsiteX20" fmla="*/ 0 w 4808984"/>
              <a:gd name="connsiteY20" fmla="*/ 3521547 h 3521547"/>
              <a:gd name="connsiteX21" fmla="*/ 138 w 4808984"/>
              <a:gd name="connsiteY21" fmla="*/ 3436662 h 3521547"/>
              <a:gd name="connsiteX22" fmla="*/ 27910 w 4808984"/>
              <a:gd name="connsiteY22" fmla="*/ 72 h 35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984" h="3521547">
                <a:moveTo>
                  <a:pt x="27910" y="72"/>
                </a:moveTo>
                <a:lnTo>
                  <a:pt x="64471" y="1956"/>
                </a:lnTo>
                <a:lnTo>
                  <a:pt x="70647" y="5452"/>
                </a:lnTo>
                <a:cubicBezTo>
                  <a:pt x="71669" y="5877"/>
                  <a:pt x="72309" y="5521"/>
                  <a:pt x="73139" y="5557"/>
                </a:cubicBezTo>
                <a:lnTo>
                  <a:pt x="75633" y="5663"/>
                </a:lnTo>
                <a:cubicBezTo>
                  <a:pt x="77294" y="5732"/>
                  <a:pt x="79148" y="5962"/>
                  <a:pt x="80620" y="5872"/>
                </a:cubicBezTo>
                <a:cubicBezTo>
                  <a:pt x="90066" y="5291"/>
                  <a:pt x="78311" y="4966"/>
                  <a:pt x="85932" y="5287"/>
                </a:cubicBezTo>
                <a:cubicBezTo>
                  <a:pt x="86873" y="5057"/>
                  <a:pt x="87653" y="4718"/>
                  <a:pt x="88751" y="4597"/>
                </a:cubicBezTo>
                <a:cubicBezTo>
                  <a:pt x="89446" y="4520"/>
                  <a:pt x="90551" y="4777"/>
                  <a:pt x="91246" y="4702"/>
                </a:cubicBezTo>
                <a:cubicBezTo>
                  <a:pt x="97675" y="3994"/>
                  <a:pt x="90841" y="3875"/>
                  <a:pt x="96558" y="4116"/>
                </a:cubicBezTo>
                <a:lnTo>
                  <a:pt x="99376" y="3427"/>
                </a:lnTo>
                <a:cubicBezTo>
                  <a:pt x="106202" y="1756"/>
                  <a:pt x="102387" y="1936"/>
                  <a:pt x="110002" y="2257"/>
                </a:cubicBezTo>
                <a:cubicBezTo>
                  <a:pt x="110941" y="2026"/>
                  <a:pt x="111723" y="1688"/>
                  <a:pt x="112820" y="1567"/>
                </a:cubicBezTo>
                <a:cubicBezTo>
                  <a:pt x="113514" y="1490"/>
                  <a:pt x="114720" y="1816"/>
                  <a:pt x="115315" y="1671"/>
                </a:cubicBezTo>
                <a:cubicBezTo>
                  <a:pt x="116643" y="1347"/>
                  <a:pt x="116150" y="-605"/>
                  <a:pt x="118459" y="188"/>
                </a:cubicBezTo>
                <a:lnTo>
                  <a:pt x="176135" y="1878"/>
                </a:lnTo>
                <a:lnTo>
                  <a:pt x="4808984" y="7954"/>
                </a:lnTo>
                <a:cubicBezTo>
                  <a:pt x="4797354" y="304286"/>
                  <a:pt x="4808457" y="2160107"/>
                  <a:pt x="4806850" y="2741547"/>
                </a:cubicBezTo>
                <a:lnTo>
                  <a:pt x="4799340" y="3496596"/>
                </a:lnTo>
                <a:lnTo>
                  <a:pt x="4799383" y="3521547"/>
                </a:lnTo>
                <a:lnTo>
                  <a:pt x="0" y="3521547"/>
                </a:lnTo>
                <a:lnTo>
                  <a:pt x="138" y="3436662"/>
                </a:lnTo>
                <a:cubicBezTo>
                  <a:pt x="2214" y="2463054"/>
                  <a:pt x="18932" y="543379"/>
                  <a:pt x="27910" y="72"/>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5052E-8401-786F-FD72-E1062D8FE070}"/>
              </a:ext>
            </a:extLst>
          </p:cNvPr>
          <p:cNvSpPr>
            <a:spLocks noGrp="1"/>
          </p:cNvSpPr>
          <p:nvPr>
            <p:ph type="title"/>
          </p:nvPr>
        </p:nvSpPr>
        <p:spPr>
          <a:xfrm>
            <a:off x="1221476" y="1122363"/>
            <a:ext cx="5285998" cy="3646340"/>
          </a:xfrm>
        </p:spPr>
        <p:txBody>
          <a:bodyPr vert="horz" lIns="91440" tIns="45720" rIns="91440" bIns="45720" rtlCol="0" anchor="t">
            <a:normAutofit/>
          </a:bodyPr>
          <a:lstStyle/>
          <a:p>
            <a:r>
              <a:rPr lang="en-US" sz="5400" dirty="0"/>
              <a:t>Highest number of Hits?</a:t>
            </a:r>
          </a:p>
        </p:txBody>
      </p:sp>
      <p:sp>
        <p:nvSpPr>
          <p:cNvPr id="43" name="Freeform: Shape 42">
            <a:extLst>
              <a:ext uri="{FF2B5EF4-FFF2-40B4-BE49-F238E27FC236}">
                <a16:creationId xmlns:a16="http://schemas.microsoft.com/office/drawing/2014/main" id="{72752FA8-0B24-4C16-988B-CD5BF0FF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9744" y="0"/>
            <a:ext cx="5285998" cy="3482900"/>
          </a:xfrm>
          <a:custGeom>
            <a:avLst/>
            <a:gdLst>
              <a:gd name="connsiteX0" fmla="*/ 234606 w 5285998"/>
              <a:gd name="connsiteY0" fmla="*/ 0 h 3482900"/>
              <a:gd name="connsiteX1" fmla="*/ 5285998 w 5285998"/>
              <a:gd name="connsiteY1" fmla="*/ 0 h 3482900"/>
              <a:gd name="connsiteX2" fmla="*/ 5022683 w 5285998"/>
              <a:gd name="connsiteY2" fmla="*/ 3482900 h 3482900"/>
              <a:gd name="connsiteX3" fmla="*/ 0 w 5285998"/>
              <a:gd name="connsiteY3" fmla="*/ 3103176 h 3482900"/>
            </a:gdLst>
            <a:ahLst/>
            <a:cxnLst>
              <a:cxn ang="0">
                <a:pos x="connsiteX0" y="connsiteY0"/>
              </a:cxn>
              <a:cxn ang="0">
                <a:pos x="connsiteX1" y="connsiteY1"/>
              </a:cxn>
              <a:cxn ang="0">
                <a:pos x="connsiteX2" y="connsiteY2"/>
              </a:cxn>
              <a:cxn ang="0">
                <a:pos x="connsiteX3" y="connsiteY3"/>
              </a:cxn>
            </a:cxnLst>
            <a:rect l="l" t="t" r="r" b="b"/>
            <a:pathLst>
              <a:path w="5285998" h="3482900">
                <a:moveTo>
                  <a:pt x="234606" y="0"/>
                </a:moveTo>
                <a:lnTo>
                  <a:pt x="5285998" y="0"/>
                </a:lnTo>
                <a:lnTo>
                  <a:pt x="5022683" y="3482900"/>
                </a:lnTo>
                <a:lnTo>
                  <a:pt x="0" y="3103176"/>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CCF7623C-A7D9-4FA1-B82C-5A1236AF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9112" y="1"/>
            <a:ext cx="5032984" cy="3354713"/>
          </a:xfrm>
          <a:custGeom>
            <a:avLst/>
            <a:gdLst>
              <a:gd name="connsiteX0" fmla="*/ 225226 w 5032984"/>
              <a:gd name="connsiteY0" fmla="*/ 0 h 3354713"/>
              <a:gd name="connsiteX1" fmla="*/ 5032984 w 5032984"/>
              <a:gd name="connsiteY1" fmla="*/ 0 h 3354713"/>
              <a:gd name="connsiteX2" fmla="*/ 5031801 w 5032984"/>
              <a:gd name="connsiteY2" fmla="*/ 14593 h 3354713"/>
              <a:gd name="connsiteX3" fmla="*/ 4780014 w 5032984"/>
              <a:gd name="connsiteY3" fmla="*/ 3072903 h 3354713"/>
              <a:gd name="connsiteX4" fmla="*/ 4759665 w 5032984"/>
              <a:gd name="connsiteY4" fmla="*/ 3354713 h 3354713"/>
              <a:gd name="connsiteX5" fmla="*/ 4723402 w 5032984"/>
              <a:gd name="connsiteY5" fmla="*/ 3350149 h 3354713"/>
              <a:gd name="connsiteX6" fmla="*/ 4717509 w 5032984"/>
              <a:gd name="connsiteY6" fmla="*/ 3346209 h 3354713"/>
              <a:gd name="connsiteX7" fmla="*/ 4715036 w 5032984"/>
              <a:gd name="connsiteY7" fmla="*/ 3345921 h 3354713"/>
              <a:gd name="connsiteX8" fmla="*/ 4712560 w 5032984"/>
              <a:gd name="connsiteY8" fmla="*/ 3345633 h 3354713"/>
              <a:gd name="connsiteX9" fmla="*/ 4707610 w 5032984"/>
              <a:gd name="connsiteY9" fmla="*/ 3345058 h 3354713"/>
              <a:gd name="connsiteX10" fmla="*/ 4702278 w 5032984"/>
              <a:gd name="connsiteY10" fmla="*/ 3345251 h 3354713"/>
              <a:gd name="connsiteX11" fmla="*/ 4699421 w 5032984"/>
              <a:gd name="connsiteY11" fmla="*/ 3345733 h 3354713"/>
              <a:gd name="connsiteX12" fmla="*/ 4696945 w 5032984"/>
              <a:gd name="connsiteY12" fmla="*/ 3345445 h 3354713"/>
              <a:gd name="connsiteX13" fmla="*/ 4691613 w 5032984"/>
              <a:gd name="connsiteY13" fmla="*/ 3345639 h 3354713"/>
              <a:gd name="connsiteX14" fmla="*/ 4688756 w 5032984"/>
              <a:gd name="connsiteY14" fmla="*/ 3346119 h 3354713"/>
              <a:gd name="connsiteX15" fmla="*/ 4678090 w 5032984"/>
              <a:gd name="connsiteY15" fmla="*/ 3346506 h 3354713"/>
              <a:gd name="connsiteX16" fmla="*/ 4675235 w 5032984"/>
              <a:gd name="connsiteY16" fmla="*/ 3346987 h 3354713"/>
              <a:gd name="connsiteX17" fmla="*/ 4672758 w 5032984"/>
              <a:gd name="connsiteY17" fmla="*/ 3346700 h 3354713"/>
              <a:gd name="connsiteX18" fmla="*/ 4669519 w 5032984"/>
              <a:gd name="connsiteY18" fmla="*/ 3347948 h 3354713"/>
              <a:gd name="connsiteX19" fmla="*/ 4612219 w 5032984"/>
              <a:gd name="connsiteY19" fmla="*/ 3342027 h 3354713"/>
              <a:gd name="connsiteX20" fmla="*/ 0 w 5032984"/>
              <a:gd name="connsiteY20" fmla="*/ 2995758 h 3354713"/>
              <a:gd name="connsiteX21" fmla="*/ 202689 w 5032984"/>
              <a:gd name="connsiteY21" fmla="*/ 269703 h 33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32984" h="3354713">
                <a:moveTo>
                  <a:pt x="225226" y="0"/>
                </a:moveTo>
                <a:lnTo>
                  <a:pt x="5032984" y="0"/>
                </a:lnTo>
                <a:lnTo>
                  <a:pt x="5031801" y="14593"/>
                </a:lnTo>
                <a:cubicBezTo>
                  <a:pt x="4971016" y="761469"/>
                  <a:pt x="4852509" y="2154434"/>
                  <a:pt x="4780014" y="3072903"/>
                </a:cubicBezTo>
                <a:lnTo>
                  <a:pt x="4759665" y="3354713"/>
                </a:lnTo>
                <a:lnTo>
                  <a:pt x="4723402" y="3350149"/>
                </a:lnTo>
                <a:lnTo>
                  <a:pt x="4717509" y="3346209"/>
                </a:lnTo>
                <a:cubicBezTo>
                  <a:pt x="4716523" y="3345710"/>
                  <a:pt x="4715860" y="3346019"/>
                  <a:pt x="4715036" y="3345921"/>
                </a:cubicBezTo>
                <a:lnTo>
                  <a:pt x="4712560" y="3345633"/>
                </a:lnTo>
                <a:cubicBezTo>
                  <a:pt x="4710911" y="3345442"/>
                  <a:pt x="4709083" y="3345077"/>
                  <a:pt x="4707610" y="3345058"/>
                </a:cubicBezTo>
                <a:cubicBezTo>
                  <a:pt x="4698163" y="3344944"/>
                  <a:pt x="4709843" y="3346132"/>
                  <a:pt x="4702278" y="3345251"/>
                </a:cubicBezTo>
                <a:cubicBezTo>
                  <a:pt x="4701325" y="3345411"/>
                  <a:pt x="4700523" y="3345693"/>
                  <a:pt x="4699421" y="3345733"/>
                </a:cubicBezTo>
                <a:cubicBezTo>
                  <a:pt x="4698724" y="3345759"/>
                  <a:pt x="4697642" y="3345421"/>
                  <a:pt x="4696945" y="3345445"/>
                </a:cubicBezTo>
                <a:cubicBezTo>
                  <a:pt x="4690492" y="3345679"/>
                  <a:pt x="4697288" y="3346299"/>
                  <a:pt x="4691613" y="3345639"/>
                </a:cubicBezTo>
                <a:lnTo>
                  <a:pt x="4688756" y="3346119"/>
                </a:lnTo>
                <a:cubicBezTo>
                  <a:pt x="4681837" y="3347285"/>
                  <a:pt x="4685649" y="3347385"/>
                  <a:pt x="4678090" y="3346506"/>
                </a:cubicBezTo>
                <a:cubicBezTo>
                  <a:pt x="4677139" y="3346667"/>
                  <a:pt x="4676336" y="3346946"/>
                  <a:pt x="4675235" y="3346987"/>
                </a:cubicBezTo>
                <a:cubicBezTo>
                  <a:pt x="4674538" y="3347013"/>
                  <a:pt x="4673361" y="3346599"/>
                  <a:pt x="4672758" y="3346700"/>
                </a:cubicBezTo>
                <a:cubicBezTo>
                  <a:pt x="4671412" y="3346926"/>
                  <a:pt x="4671760" y="3348908"/>
                  <a:pt x="4669519" y="3347948"/>
                </a:cubicBezTo>
                <a:lnTo>
                  <a:pt x="4612219" y="3342027"/>
                </a:lnTo>
                <a:lnTo>
                  <a:pt x="0" y="2995758"/>
                </a:lnTo>
                <a:cubicBezTo>
                  <a:pt x="33321" y="2701079"/>
                  <a:pt x="158429" y="849455"/>
                  <a:pt x="202689" y="269703"/>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44A52A7E-66A5-41E3-BC03-6E396780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569465">
            <a:off x="11130786" y="2672699"/>
            <a:ext cx="444795" cy="1706308"/>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Table&#10;&#10;Description automatically generated">
            <a:extLst>
              <a:ext uri="{FF2B5EF4-FFF2-40B4-BE49-F238E27FC236}">
                <a16:creationId xmlns:a16="http://schemas.microsoft.com/office/drawing/2014/main" id="{725BA750-42F4-47C4-F364-8ECE7DC26094}"/>
              </a:ext>
            </a:extLst>
          </p:cNvPr>
          <p:cNvPicPr>
            <a:picLocks noChangeAspect="1"/>
          </p:cNvPicPr>
          <p:nvPr/>
        </p:nvPicPr>
        <p:blipFill>
          <a:blip r:embed="rId4"/>
          <a:stretch>
            <a:fillRect/>
          </a:stretch>
        </p:blipFill>
        <p:spPr>
          <a:xfrm rot="255466">
            <a:off x="7182640" y="649958"/>
            <a:ext cx="4382575" cy="1953376"/>
          </a:xfrm>
          <a:prstGeom prst="rect">
            <a:avLst/>
          </a:prstGeom>
        </p:spPr>
      </p:pic>
      <p:grpSp>
        <p:nvGrpSpPr>
          <p:cNvPr id="49" name="Group 48">
            <a:extLst>
              <a:ext uri="{FF2B5EF4-FFF2-40B4-BE49-F238E27FC236}">
                <a16:creationId xmlns:a16="http://schemas.microsoft.com/office/drawing/2014/main" id="{04B83861-81F4-4841-9609-7F24CA8426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0" name="Group 49">
              <a:extLst>
                <a:ext uri="{FF2B5EF4-FFF2-40B4-BE49-F238E27FC236}">
                  <a16:creationId xmlns:a16="http://schemas.microsoft.com/office/drawing/2014/main" id="{E97421E5-62E3-42A3-AB44-181E31B269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2" name="Straight Connector 51">
                <a:extLst>
                  <a:ext uri="{FF2B5EF4-FFF2-40B4-BE49-F238E27FC236}">
                    <a16:creationId xmlns:a16="http://schemas.microsoft.com/office/drawing/2014/main" id="{C8018B2E-8B52-4F17-AD56-D9EAAA2A91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D6A3C9-6A89-446B-BD6B-482B376440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Oval 50">
              <a:extLst>
                <a:ext uri="{FF2B5EF4-FFF2-40B4-BE49-F238E27FC236}">
                  <a16:creationId xmlns:a16="http://schemas.microsoft.com/office/drawing/2014/main" id="{83289A9B-7CBA-44D6-8EF0-DD323F90B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Table&#10;&#10;Description automatically generated">
            <a:extLst>
              <a:ext uri="{FF2B5EF4-FFF2-40B4-BE49-F238E27FC236}">
                <a16:creationId xmlns:a16="http://schemas.microsoft.com/office/drawing/2014/main" id="{8AA72C11-B494-5176-FFD0-0B66FF41257E}"/>
              </a:ext>
            </a:extLst>
          </p:cNvPr>
          <p:cNvPicPr>
            <a:picLocks noChangeAspect="1"/>
          </p:cNvPicPr>
          <p:nvPr/>
        </p:nvPicPr>
        <p:blipFill>
          <a:blip r:embed="rId5"/>
          <a:stretch>
            <a:fillRect/>
          </a:stretch>
        </p:blipFill>
        <p:spPr>
          <a:xfrm rot="21600000">
            <a:off x="7184756" y="3533240"/>
            <a:ext cx="3026936" cy="3180849"/>
          </a:xfrm>
          <a:prstGeom prst="rect">
            <a:avLst/>
          </a:prstGeom>
        </p:spPr>
      </p:pic>
    </p:spTree>
    <p:extLst>
      <p:ext uri="{BB962C8B-B14F-4D97-AF65-F5344CB8AC3E}">
        <p14:creationId xmlns:p14="http://schemas.microsoft.com/office/powerpoint/2010/main" val="4188327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45" name="Rectangle 5126">
            <a:extLst>
              <a:ext uri="{FF2B5EF4-FFF2-40B4-BE49-F238E27FC236}">
                <a16:creationId xmlns:a16="http://schemas.microsoft.com/office/drawing/2014/main" id="{3EE38A39-E95F-4C93-A484-6058EDEF5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ABA31-E369-5C09-6785-ABDEDC773115}"/>
              </a:ext>
            </a:extLst>
          </p:cNvPr>
          <p:cNvSpPr>
            <a:spLocks noGrp="1"/>
          </p:cNvSpPr>
          <p:nvPr>
            <p:ph type="title"/>
          </p:nvPr>
        </p:nvSpPr>
        <p:spPr>
          <a:xfrm>
            <a:off x="5120640" y="685800"/>
            <a:ext cx="6089904" cy="1911096"/>
          </a:xfrm>
        </p:spPr>
        <p:txBody>
          <a:bodyPr>
            <a:normAutofit/>
          </a:bodyPr>
          <a:lstStyle/>
          <a:p>
            <a:r>
              <a:rPr lang="en-US" dirty="0"/>
              <a:t>Scatter plot matrix</a:t>
            </a:r>
          </a:p>
        </p:txBody>
      </p:sp>
      <p:sp>
        <p:nvSpPr>
          <p:cNvPr id="5146" name="Freeform: Shape 5128">
            <a:extLst>
              <a:ext uri="{FF2B5EF4-FFF2-40B4-BE49-F238E27FC236}">
                <a16:creationId xmlns:a16="http://schemas.microsoft.com/office/drawing/2014/main" id="{BB63045F-C428-46FC-A589-944EE0D3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149" y="3182802"/>
            <a:ext cx="5100170" cy="3675199"/>
          </a:xfrm>
          <a:custGeom>
            <a:avLst/>
            <a:gdLst>
              <a:gd name="connsiteX0" fmla="*/ 4876052 w 5100170"/>
              <a:gd name="connsiteY0" fmla="*/ 0 h 3675199"/>
              <a:gd name="connsiteX1" fmla="*/ 5100170 w 5100170"/>
              <a:gd name="connsiteY1" fmla="*/ 3675199 h 3675199"/>
              <a:gd name="connsiteX2" fmla="*/ 205802 w 5100170"/>
              <a:gd name="connsiteY2" fmla="*/ 3675199 h 3675199"/>
              <a:gd name="connsiteX3" fmla="*/ 0 w 5100170"/>
              <a:gd name="connsiteY3" fmla="*/ 300355 h 3675199"/>
            </a:gdLst>
            <a:ahLst/>
            <a:cxnLst>
              <a:cxn ang="0">
                <a:pos x="connsiteX0" y="connsiteY0"/>
              </a:cxn>
              <a:cxn ang="0">
                <a:pos x="connsiteX1" y="connsiteY1"/>
              </a:cxn>
              <a:cxn ang="0">
                <a:pos x="connsiteX2" y="connsiteY2"/>
              </a:cxn>
              <a:cxn ang="0">
                <a:pos x="connsiteX3" y="connsiteY3"/>
              </a:cxn>
            </a:cxnLst>
            <a:rect l="l" t="t" r="r" b="b"/>
            <a:pathLst>
              <a:path w="5100170" h="3675199">
                <a:moveTo>
                  <a:pt x="4876052" y="0"/>
                </a:moveTo>
                <a:lnTo>
                  <a:pt x="5100170" y="3675199"/>
                </a:lnTo>
                <a:lnTo>
                  <a:pt x="205802" y="3675199"/>
                </a:lnTo>
                <a:lnTo>
                  <a:pt x="0" y="300355"/>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7" name="Freeform: Shape 5130">
            <a:extLst>
              <a:ext uri="{FF2B5EF4-FFF2-40B4-BE49-F238E27FC236}">
                <a16:creationId xmlns:a16="http://schemas.microsoft.com/office/drawing/2014/main" id="{57971301-9F3F-4E07-8A30-8B7549EB1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388" y="3317812"/>
            <a:ext cx="4828567" cy="3540189"/>
          </a:xfrm>
          <a:custGeom>
            <a:avLst/>
            <a:gdLst>
              <a:gd name="connsiteX0" fmla="*/ 4617800 w 4828567"/>
              <a:gd name="connsiteY0" fmla="*/ 0 h 3540189"/>
              <a:gd name="connsiteX1" fmla="*/ 4712976 w 4828567"/>
              <a:gd name="connsiteY1" fmla="*/ 1550743 h 3540189"/>
              <a:gd name="connsiteX2" fmla="*/ 4828567 w 4828567"/>
              <a:gd name="connsiteY2" fmla="*/ 3540189 h 3540189"/>
              <a:gd name="connsiteX3" fmla="*/ 207772 w 4828567"/>
              <a:gd name="connsiteY3" fmla="*/ 3540189 h 3540189"/>
              <a:gd name="connsiteX4" fmla="*/ 200402 w 4828567"/>
              <a:gd name="connsiteY4" fmla="*/ 3419651 h 3540189"/>
              <a:gd name="connsiteX5" fmla="*/ 24099 w 4828567"/>
              <a:gd name="connsiteY5" fmla="*/ 575531 h 3540189"/>
              <a:gd name="connsiteX6" fmla="*/ 13796 w 4828567"/>
              <a:gd name="connsiteY6" fmla="*/ 537441 h 3540189"/>
              <a:gd name="connsiteX7" fmla="*/ 6712 w 4828567"/>
              <a:gd name="connsiteY7" fmla="*/ 466094 h 3540189"/>
              <a:gd name="connsiteX8" fmla="*/ 5806 w 4828567"/>
              <a:gd name="connsiteY8" fmla="*/ 357103 h 3540189"/>
              <a:gd name="connsiteX9" fmla="*/ 201 w 4828567"/>
              <a:gd name="connsiteY9" fmla="*/ 336983 h 3540189"/>
              <a:gd name="connsiteX10" fmla="*/ 6414 w 4828567"/>
              <a:gd name="connsiteY10" fmla="*/ 287213 h 35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8567" h="3540189">
                <a:moveTo>
                  <a:pt x="4617800" y="0"/>
                </a:moveTo>
                <a:lnTo>
                  <a:pt x="4712976" y="1550743"/>
                </a:lnTo>
                <a:lnTo>
                  <a:pt x="4828567" y="3540189"/>
                </a:lnTo>
                <a:lnTo>
                  <a:pt x="207772" y="3540189"/>
                </a:lnTo>
                <a:lnTo>
                  <a:pt x="200402" y="3419651"/>
                </a:lnTo>
                <a:cubicBezTo>
                  <a:pt x="147807" y="2560558"/>
                  <a:pt x="53212" y="1028905"/>
                  <a:pt x="24099" y="575531"/>
                </a:cubicBezTo>
                <a:lnTo>
                  <a:pt x="13796" y="537441"/>
                </a:lnTo>
                <a:cubicBezTo>
                  <a:pt x="6566" y="529837"/>
                  <a:pt x="8042" y="496151"/>
                  <a:pt x="6712" y="466094"/>
                </a:cubicBezTo>
                <a:cubicBezTo>
                  <a:pt x="5381" y="436039"/>
                  <a:pt x="5006" y="381744"/>
                  <a:pt x="5806" y="357103"/>
                </a:cubicBezTo>
                <a:lnTo>
                  <a:pt x="201" y="336983"/>
                </a:lnTo>
                <a:cubicBezTo>
                  <a:pt x="-1156" y="314840"/>
                  <a:pt x="4763" y="312708"/>
                  <a:pt x="6414" y="287213"/>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Chart, scatter chart&#10;&#10;Description automatically generated">
            <a:extLst>
              <a:ext uri="{FF2B5EF4-FFF2-40B4-BE49-F238E27FC236}">
                <a16:creationId xmlns:a16="http://schemas.microsoft.com/office/drawing/2014/main" id="{98D4AF1B-2F49-F0AF-18A5-6B20268100E1}"/>
              </a:ext>
            </a:extLst>
          </p:cNvPr>
          <p:cNvPicPr>
            <a:picLocks noChangeAspect="1" noChangeArrowheads="1"/>
          </p:cNvPicPr>
          <p:nvPr/>
        </p:nvPicPr>
        <p:blipFill rotWithShape="1">
          <a:blip r:embed="rId3">
            <a:alphaModFix amt="83000"/>
            <a:extLst>
              <a:ext uri="{28A0092B-C50C-407E-A947-70E740481C1C}">
                <a14:useLocalDpi xmlns:a14="http://schemas.microsoft.com/office/drawing/2010/main" val="0"/>
              </a:ext>
            </a:extLst>
          </a:blip>
          <a:srcRect t="24055" r="-3" b="2256"/>
          <a:stretch/>
        </p:blipFill>
        <p:spPr bwMode="auto">
          <a:xfrm>
            <a:off x="543039" y="3316751"/>
            <a:ext cx="4828567" cy="3540189"/>
          </a:xfrm>
          <a:custGeom>
            <a:avLst/>
            <a:gdLst/>
            <a:ahLst/>
            <a:cxnLst/>
            <a:rect l="l" t="t" r="r" b="b"/>
            <a:pathLst>
              <a:path w="4828567" h="3540189">
                <a:moveTo>
                  <a:pt x="4617800" y="0"/>
                </a:moveTo>
                <a:lnTo>
                  <a:pt x="4712976" y="1550743"/>
                </a:lnTo>
                <a:lnTo>
                  <a:pt x="4828567" y="3540189"/>
                </a:lnTo>
                <a:lnTo>
                  <a:pt x="207772" y="3540189"/>
                </a:lnTo>
                <a:lnTo>
                  <a:pt x="200402" y="3419651"/>
                </a:lnTo>
                <a:cubicBezTo>
                  <a:pt x="147807" y="2560558"/>
                  <a:pt x="53212" y="1028905"/>
                  <a:pt x="24099" y="575531"/>
                </a:cubicBezTo>
                <a:lnTo>
                  <a:pt x="13796" y="537441"/>
                </a:lnTo>
                <a:cubicBezTo>
                  <a:pt x="6566" y="529837"/>
                  <a:pt x="8042" y="496151"/>
                  <a:pt x="6712" y="466094"/>
                </a:cubicBezTo>
                <a:cubicBezTo>
                  <a:pt x="5381" y="436039"/>
                  <a:pt x="5006" y="381744"/>
                  <a:pt x="5806" y="357103"/>
                </a:cubicBezTo>
                <a:lnTo>
                  <a:pt x="201" y="336983"/>
                </a:lnTo>
                <a:cubicBezTo>
                  <a:pt x="-1156" y="314840"/>
                  <a:pt x="4763" y="312708"/>
                  <a:pt x="6414" y="287213"/>
                </a:cubicBezTo>
                <a:close/>
              </a:path>
            </a:pathLst>
          </a:custGeom>
          <a:noFill/>
          <a:extLst>
            <a:ext uri="{909E8E84-426E-40DD-AFC4-6F175D3DCCD1}">
              <a14:hiddenFill xmlns:a14="http://schemas.microsoft.com/office/drawing/2010/main">
                <a:solidFill>
                  <a:srgbClr val="FFFFFF"/>
                </a:solidFill>
              </a14:hiddenFill>
            </a:ext>
          </a:extLst>
        </p:spPr>
      </p:pic>
      <p:sp>
        <p:nvSpPr>
          <p:cNvPr id="5148" name="Freeform: Shape 5132">
            <a:extLst>
              <a:ext uri="{FF2B5EF4-FFF2-40B4-BE49-F238E27FC236}">
                <a16:creationId xmlns:a16="http://schemas.microsoft.com/office/drawing/2014/main" id="{CD1158A7-23C0-488E-81C3-21B1F7EC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78960">
            <a:off x="647716" y="2987038"/>
            <a:ext cx="444795" cy="183201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9" name="Freeform: Shape 5134">
            <a:extLst>
              <a:ext uri="{FF2B5EF4-FFF2-40B4-BE49-F238E27FC236}">
                <a16:creationId xmlns:a16="http://schemas.microsoft.com/office/drawing/2014/main" id="{AE007882-0929-4514-8EFF-34A0C33E9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97050">
            <a:off x="799171" y="-9015"/>
            <a:ext cx="4051013" cy="3803574"/>
          </a:xfrm>
          <a:custGeom>
            <a:avLst/>
            <a:gdLst>
              <a:gd name="connsiteX0" fmla="*/ 326735 w 4332965"/>
              <a:gd name="connsiteY0" fmla="*/ 0 h 4008419"/>
              <a:gd name="connsiteX1" fmla="*/ 4332965 w 4332965"/>
              <a:gd name="connsiteY1" fmla="*/ 0 h 4008419"/>
              <a:gd name="connsiteX2" fmla="*/ 3974433 w 4332965"/>
              <a:gd name="connsiteY2" fmla="*/ 4008419 h 4008419"/>
              <a:gd name="connsiteX3" fmla="*/ 0 w 4332965"/>
              <a:gd name="connsiteY3" fmla="*/ 3652927 h 4008419"/>
              <a:gd name="connsiteX0" fmla="*/ 326735 w 4332965"/>
              <a:gd name="connsiteY0" fmla="*/ 0 h 4034871"/>
              <a:gd name="connsiteX1" fmla="*/ 4332965 w 4332965"/>
              <a:gd name="connsiteY1" fmla="*/ 0 h 4034871"/>
              <a:gd name="connsiteX2" fmla="*/ 3975770 w 4332965"/>
              <a:gd name="connsiteY2" fmla="*/ 4034871 h 4034871"/>
              <a:gd name="connsiteX3" fmla="*/ 0 w 4332965"/>
              <a:gd name="connsiteY3" fmla="*/ 3652927 h 4034871"/>
              <a:gd name="connsiteX4" fmla="*/ 326735 w 4332965"/>
              <a:gd name="connsiteY4" fmla="*/ 0 h 4034871"/>
              <a:gd name="connsiteX0" fmla="*/ 332517 w 4338747"/>
              <a:gd name="connsiteY0" fmla="*/ 0 h 4034871"/>
              <a:gd name="connsiteX1" fmla="*/ 4338747 w 4338747"/>
              <a:gd name="connsiteY1" fmla="*/ 0 h 4034871"/>
              <a:gd name="connsiteX2" fmla="*/ 3981552 w 4338747"/>
              <a:gd name="connsiteY2" fmla="*/ 4034871 h 4034871"/>
              <a:gd name="connsiteX3" fmla="*/ 0 w 4338747"/>
              <a:gd name="connsiteY3" fmla="*/ 3674968 h 4034871"/>
              <a:gd name="connsiteX4" fmla="*/ 332517 w 4338747"/>
              <a:gd name="connsiteY4" fmla="*/ 0 h 4034871"/>
              <a:gd name="connsiteX0" fmla="*/ 333543 w 4339773"/>
              <a:gd name="connsiteY0" fmla="*/ 0 h 4034871"/>
              <a:gd name="connsiteX1" fmla="*/ 4339773 w 4339773"/>
              <a:gd name="connsiteY1" fmla="*/ 0 h 4034871"/>
              <a:gd name="connsiteX2" fmla="*/ 3982578 w 4339773"/>
              <a:gd name="connsiteY2" fmla="*/ 4034871 h 4034871"/>
              <a:gd name="connsiteX3" fmla="*/ 0 w 4339773"/>
              <a:gd name="connsiteY3" fmla="*/ 3686158 h 4034871"/>
              <a:gd name="connsiteX4" fmla="*/ 333543 w 4339773"/>
              <a:gd name="connsiteY4" fmla="*/ 0 h 4034871"/>
              <a:gd name="connsiteX0" fmla="*/ 310843 w 4317073"/>
              <a:gd name="connsiteY0" fmla="*/ 0 h 4034871"/>
              <a:gd name="connsiteX1" fmla="*/ 4317073 w 4317073"/>
              <a:gd name="connsiteY1" fmla="*/ 0 h 4034871"/>
              <a:gd name="connsiteX2" fmla="*/ 3959878 w 4317073"/>
              <a:gd name="connsiteY2" fmla="*/ 4034871 h 4034871"/>
              <a:gd name="connsiteX3" fmla="*/ 0 w 4317073"/>
              <a:gd name="connsiteY3" fmla="*/ 3663579 h 4034871"/>
              <a:gd name="connsiteX4" fmla="*/ 310843 w 4317073"/>
              <a:gd name="connsiteY4" fmla="*/ 0 h 4034871"/>
              <a:gd name="connsiteX0" fmla="*/ 356205 w 4317073"/>
              <a:gd name="connsiteY0" fmla="*/ 39 h 4034871"/>
              <a:gd name="connsiteX1" fmla="*/ 4317073 w 4317073"/>
              <a:gd name="connsiteY1" fmla="*/ 0 h 4034871"/>
              <a:gd name="connsiteX2" fmla="*/ 3959878 w 4317073"/>
              <a:gd name="connsiteY2" fmla="*/ 4034871 h 4034871"/>
              <a:gd name="connsiteX3" fmla="*/ 0 w 4317073"/>
              <a:gd name="connsiteY3" fmla="*/ 3663579 h 4034871"/>
              <a:gd name="connsiteX4" fmla="*/ 356205 w 4317073"/>
              <a:gd name="connsiteY4" fmla="*/ 39 h 4034871"/>
              <a:gd name="connsiteX0" fmla="*/ 367545 w 4317073"/>
              <a:gd name="connsiteY0" fmla="*/ 49 h 4034871"/>
              <a:gd name="connsiteX1" fmla="*/ 4317073 w 4317073"/>
              <a:gd name="connsiteY1" fmla="*/ 0 h 4034871"/>
              <a:gd name="connsiteX2" fmla="*/ 3959878 w 4317073"/>
              <a:gd name="connsiteY2" fmla="*/ 4034871 h 4034871"/>
              <a:gd name="connsiteX3" fmla="*/ 0 w 4317073"/>
              <a:gd name="connsiteY3" fmla="*/ 3663579 h 4034871"/>
              <a:gd name="connsiteX4" fmla="*/ 367545 w 4317073"/>
              <a:gd name="connsiteY4" fmla="*/ 49 h 4034871"/>
              <a:gd name="connsiteX0" fmla="*/ 333524 w 4283052"/>
              <a:gd name="connsiteY0" fmla="*/ 49 h 4034871"/>
              <a:gd name="connsiteX1" fmla="*/ 4283052 w 4283052"/>
              <a:gd name="connsiteY1" fmla="*/ 0 h 4034871"/>
              <a:gd name="connsiteX2" fmla="*/ 3925857 w 4283052"/>
              <a:gd name="connsiteY2" fmla="*/ 4034871 h 4034871"/>
              <a:gd name="connsiteX3" fmla="*/ 0 w 4283052"/>
              <a:gd name="connsiteY3" fmla="*/ 3663609 h 4034871"/>
              <a:gd name="connsiteX4" fmla="*/ 333524 w 4283052"/>
              <a:gd name="connsiteY4" fmla="*/ 49 h 4034871"/>
              <a:gd name="connsiteX0" fmla="*/ 333524 w 4283052"/>
              <a:gd name="connsiteY0" fmla="*/ 49 h 4006623"/>
              <a:gd name="connsiteX1" fmla="*/ 4283052 w 4283052"/>
              <a:gd name="connsiteY1" fmla="*/ 0 h 4006623"/>
              <a:gd name="connsiteX2" fmla="*/ 3925882 w 4283052"/>
              <a:gd name="connsiteY2" fmla="*/ 4006623 h 4006623"/>
              <a:gd name="connsiteX3" fmla="*/ 0 w 4283052"/>
              <a:gd name="connsiteY3" fmla="*/ 3663609 h 4006623"/>
              <a:gd name="connsiteX4" fmla="*/ 333524 w 4283052"/>
              <a:gd name="connsiteY4" fmla="*/ 49 h 400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052" h="4006623">
                <a:moveTo>
                  <a:pt x="333524" y="49"/>
                </a:moveTo>
                <a:lnTo>
                  <a:pt x="4283052" y="0"/>
                </a:lnTo>
                <a:lnTo>
                  <a:pt x="3925882" y="4006623"/>
                </a:lnTo>
                <a:lnTo>
                  <a:pt x="0" y="3663609"/>
                </a:lnTo>
                <a:lnTo>
                  <a:pt x="333524" y="4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Freeform: Shape 5136">
            <a:extLst>
              <a:ext uri="{FF2B5EF4-FFF2-40B4-BE49-F238E27FC236}">
                <a16:creationId xmlns:a16="http://schemas.microsoft.com/office/drawing/2014/main" id="{E8CFBC62-CE4B-4819-A21F-4A14D40F4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97050">
            <a:off x="927976" y="-9120"/>
            <a:ext cx="3806679" cy="3684326"/>
          </a:xfrm>
          <a:custGeom>
            <a:avLst/>
            <a:gdLst>
              <a:gd name="connsiteX0" fmla="*/ 311579 w 4029182"/>
              <a:gd name="connsiteY0" fmla="*/ 0 h 3848678"/>
              <a:gd name="connsiteX1" fmla="*/ 4029182 w 4029182"/>
              <a:gd name="connsiteY1" fmla="*/ 0 h 3848678"/>
              <a:gd name="connsiteX2" fmla="*/ 3974279 w 4029182"/>
              <a:gd name="connsiteY2" fmla="*/ 619347 h 3848678"/>
              <a:gd name="connsiteX3" fmla="*/ 3677270 w 4029182"/>
              <a:gd name="connsiteY3" fmla="*/ 3848678 h 3848678"/>
              <a:gd name="connsiteX4" fmla="*/ 1068231 w 4029182"/>
              <a:gd name="connsiteY4" fmla="*/ 3621950 h 3848678"/>
              <a:gd name="connsiteX5" fmla="*/ 23810 w 4029182"/>
              <a:gd name="connsiteY5" fmla="*/ 3525502 h 3848678"/>
              <a:gd name="connsiteX6" fmla="*/ 116 w 4029182"/>
              <a:gd name="connsiteY6" fmla="*/ 3506366 h 3848678"/>
              <a:gd name="connsiteX7" fmla="*/ 2499 w 4029182"/>
              <a:gd name="connsiteY7" fmla="*/ 3479657 h 3848678"/>
              <a:gd name="connsiteX8" fmla="*/ 0 w 4029182"/>
              <a:gd name="connsiteY8" fmla="*/ 3478131 h 3848678"/>
              <a:gd name="connsiteX9" fmla="*/ 17953 w 4029182"/>
              <a:gd name="connsiteY9" fmla="*/ 3306457 h 3848678"/>
              <a:gd name="connsiteX10" fmla="*/ 19746 w 4029182"/>
              <a:gd name="connsiteY10" fmla="*/ 3267358 h 3848678"/>
              <a:gd name="connsiteX11" fmla="*/ 23195 w 4029182"/>
              <a:gd name="connsiteY11" fmla="*/ 3243455 h 3848678"/>
              <a:gd name="connsiteX12" fmla="*/ 23888 w 4029182"/>
              <a:gd name="connsiteY12" fmla="*/ 3239950 h 3848678"/>
              <a:gd name="connsiteX13" fmla="*/ 41265 w 4029182"/>
              <a:gd name="connsiteY13" fmla="*/ 3045202 h 3848678"/>
              <a:gd name="connsiteX14" fmla="*/ 39901 w 4029182"/>
              <a:gd name="connsiteY14" fmla="*/ 3041081 h 3848678"/>
              <a:gd name="connsiteX15" fmla="*/ 52381 w 4029182"/>
              <a:gd name="connsiteY15" fmla="*/ 2920637 h 3848678"/>
              <a:gd name="connsiteX16" fmla="*/ 50596 w 4029182"/>
              <a:gd name="connsiteY16" fmla="*/ 2919822 h 3848678"/>
              <a:gd name="connsiteX17" fmla="*/ 47966 w 4029182"/>
              <a:gd name="connsiteY17" fmla="*/ 2889218 h 3848678"/>
              <a:gd name="connsiteX18" fmla="*/ 54746 w 4029182"/>
              <a:gd name="connsiteY18" fmla="*/ 2806318 h 3848678"/>
              <a:gd name="connsiteX19" fmla="*/ 56377 w 4029182"/>
              <a:gd name="connsiteY19" fmla="*/ 2757195 h 3848678"/>
              <a:gd name="connsiteX20" fmla="*/ 53188 w 4029182"/>
              <a:gd name="connsiteY20" fmla="*/ 2739283 h 3848678"/>
              <a:gd name="connsiteX21" fmla="*/ 45006 w 4029182"/>
              <a:gd name="connsiteY21" fmla="*/ 2669305 h 3848678"/>
              <a:gd name="connsiteX22" fmla="*/ 44350 w 4029182"/>
              <a:gd name="connsiteY22" fmla="*/ 2626924 h 3848678"/>
              <a:gd name="connsiteX23" fmla="*/ 46004 w 4029182"/>
              <a:gd name="connsiteY23" fmla="*/ 2598608 h 3848678"/>
              <a:gd name="connsiteX24" fmla="*/ 55528 w 4029182"/>
              <a:gd name="connsiteY24" fmla="*/ 2561151 h 3848678"/>
              <a:gd name="connsiteX25" fmla="*/ 52790 w 4029182"/>
              <a:gd name="connsiteY25" fmla="*/ 2557737 h 3848678"/>
              <a:gd name="connsiteX26" fmla="*/ 50655 w 4029182"/>
              <a:gd name="connsiteY26" fmla="*/ 2546859 h 3848678"/>
              <a:gd name="connsiteX27" fmla="*/ 65254 w 4029182"/>
              <a:gd name="connsiteY27" fmla="*/ 2496018 h 3848678"/>
              <a:gd name="connsiteX28" fmla="*/ 76687 w 4029182"/>
              <a:gd name="connsiteY28" fmla="*/ 2434205 h 3848678"/>
              <a:gd name="connsiteX29" fmla="*/ 81226 w 4029182"/>
              <a:gd name="connsiteY29" fmla="*/ 2425103 h 3848678"/>
              <a:gd name="connsiteX30" fmla="*/ 95690 w 4029182"/>
              <a:gd name="connsiteY30" fmla="*/ 2364759 h 3848678"/>
              <a:gd name="connsiteX31" fmla="*/ 97460 w 4029182"/>
              <a:gd name="connsiteY31" fmla="*/ 2302226 h 3848678"/>
              <a:gd name="connsiteX32" fmla="*/ 108367 w 4029182"/>
              <a:gd name="connsiteY32" fmla="*/ 2273132 h 3848678"/>
              <a:gd name="connsiteX33" fmla="*/ 110163 w 4029182"/>
              <a:gd name="connsiteY33" fmla="*/ 2273082 h 3848678"/>
              <a:gd name="connsiteX34" fmla="*/ 121578 w 4029182"/>
              <a:gd name="connsiteY34" fmla="*/ 2145149 h 3848678"/>
              <a:gd name="connsiteX35" fmla="*/ 114651 w 4029182"/>
              <a:gd name="connsiteY35" fmla="*/ 2124550 h 3848678"/>
              <a:gd name="connsiteX36" fmla="*/ 113994 w 4029182"/>
              <a:gd name="connsiteY36" fmla="*/ 2082167 h 3848678"/>
              <a:gd name="connsiteX37" fmla="*/ 125173 w 4029182"/>
              <a:gd name="connsiteY37" fmla="*/ 2016394 h 3848678"/>
              <a:gd name="connsiteX38" fmla="*/ 122435 w 4029182"/>
              <a:gd name="connsiteY38" fmla="*/ 2012981 h 3848678"/>
              <a:gd name="connsiteX39" fmla="*/ 120300 w 4029182"/>
              <a:gd name="connsiteY39" fmla="*/ 2002102 h 3848678"/>
              <a:gd name="connsiteX40" fmla="*/ 134899 w 4029182"/>
              <a:gd name="connsiteY40" fmla="*/ 1951259 h 3848678"/>
              <a:gd name="connsiteX41" fmla="*/ 142590 w 4029182"/>
              <a:gd name="connsiteY41" fmla="*/ 1909676 h 3848678"/>
              <a:gd name="connsiteX42" fmla="*/ 311091 w 4029182"/>
              <a:gd name="connsiteY42" fmla="*/ 5555 h 384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029182" h="3848678">
                <a:moveTo>
                  <a:pt x="311579" y="0"/>
                </a:moveTo>
                <a:lnTo>
                  <a:pt x="4029182" y="0"/>
                </a:lnTo>
                <a:lnTo>
                  <a:pt x="3974279" y="619347"/>
                </a:lnTo>
                <a:lnTo>
                  <a:pt x="3677270" y="3848678"/>
                </a:lnTo>
                <a:cubicBezTo>
                  <a:pt x="3395383" y="3813509"/>
                  <a:pt x="1623082" y="3671247"/>
                  <a:pt x="1068231" y="3621950"/>
                </a:cubicBezTo>
                <a:lnTo>
                  <a:pt x="23810" y="3525502"/>
                </a:lnTo>
                <a:lnTo>
                  <a:pt x="116" y="3506366"/>
                </a:lnTo>
                <a:cubicBezTo>
                  <a:pt x="910" y="3497463"/>
                  <a:pt x="1705" y="3488560"/>
                  <a:pt x="2499" y="3479657"/>
                </a:cubicBezTo>
                <a:lnTo>
                  <a:pt x="0" y="3478131"/>
                </a:lnTo>
                <a:cubicBezTo>
                  <a:pt x="2576" y="3449264"/>
                  <a:pt x="14663" y="3341585"/>
                  <a:pt x="17953" y="3306457"/>
                </a:cubicBezTo>
                <a:cubicBezTo>
                  <a:pt x="18551" y="3293424"/>
                  <a:pt x="19148" y="3280391"/>
                  <a:pt x="19746" y="3267358"/>
                </a:cubicBezTo>
                <a:cubicBezTo>
                  <a:pt x="20111" y="3263215"/>
                  <a:pt x="21342" y="3254372"/>
                  <a:pt x="23195" y="3243455"/>
                </a:cubicBezTo>
                <a:lnTo>
                  <a:pt x="23888" y="3239950"/>
                </a:lnTo>
                <a:lnTo>
                  <a:pt x="41265" y="3045202"/>
                </a:lnTo>
                <a:lnTo>
                  <a:pt x="39901" y="3041081"/>
                </a:lnTo>
                <a:cubicBezTo>
                  <a:pt x="41754" y="3020321"/>
                  <a:pt x="50598" y="2940846"/>
                  <a:pt x="52381" y="2920637"/>
                </a:cubicBezTo>
                <a:lnTo>
                  <a:pt x="50596" y="2919822"/>
                </a:lnTo>
                <a:cubicBezTo>
                  <a:pt x="49510" y="2914425"/>
                  <a:pt x="47275" y="2908135"/>
                  <a:pt x="47966" y="2889218"/>
                </a:cubicBezTo>
                <a:cubicBezTo>
                  <a:pt x="58123" y="2866507"/>
                  <a:pt x="41301" y="2834474"/>
                  <a:pt x="54746" y="2806318"/>
                </a:cubicBezTo>
                <a:cubicBezTo>
                  <a:pt x="58319" y="2795922"/>
                  <a:pt x="60984" y="2763483"/>
                  <a:pt x="56377" y="2757195"/>
                </a:cubicBezTo>
                <a:cubicBezTo>
                  <a:pt x="55879" y="2750400"/>
                  <a:pt x="58440" y="2742567"/>
                  <a:pt x="53188" y="2739283"/>
                </a:cubicBezTo>
                <a:cubicBezTo>
                  <a:pt x="51293" y="2724634"/>
                  <a:pt x="46479" y="2688032"/>
                  <a:pt x="45006" y="2669305"/>
                </a:cubicBezTo>
                <a:lnTo>
                  <a:pt x="44350" y="2626924"/>
                </a:lnTo>
                <a:cubicBezTo>
                  <a:pt x="44901" y="2617486"/>
                  <a:pt x="45453" y="2608047"/>
                  <a:pt x="46004" y="2598608"/>
                </a:cubicBezTo>
                <a:cubicBezTo>
                  <a:pt x="47867" y="2587645"/>
                  <a:pt x="54397" y="2567963"/>
                  <a:pt x="55528" y="2561151"/>
                </a:cubicBezTo>
                <a:cubicBezTo>
                  <a:pt x="54504" y="2560268"/>
                  <a:pt x="53580" y="2559119"/>
                  <a:pt x="52790" y="2557737"/>
                </a:cubicBezTo>
                <a:lnTo>
                  <a:pt x="50655" y="2546859"/>
                </a:lnTo>
                <a:lnTo>
                  <a:pt x="65254" y="2496018"/>
                </a:lnTo>
                <a:lnTo>
                  <a:pt x="76687" y="2434205"/>
                </a:lnTo>
                <a:lnTo>
                  <a:pt x="81226" y="2425103"/>
                </a:lnTo>
                <a:cubicBezTo>
                  <a:pt x="87196" y="2403956"/>
                  <a:pt x="85277" y="2377679"/>
                  <a:pt x="95690" y="2364759"/>
                </a:cubicBezTo>
                <a:cubicBezTo>
                  <a:pt x="96279" y="2343915"/>
                  <a:pt x="96870" y="2323070"/>
                  <a:pt x="97460" y="2302226"/>
                </a:cubicBezTo>
                <a:cubicBezTo>
                  <a:pt x="110059" y="2305377"/>
                  <a:pt x="105858" y="2280676"/>
                  <a:pt x="108367" y="2273132"/>
                </a:cubicBezTo>
                <a:lnTo>
                  <a:pt x="110163" y="2273082"/>
                </a:lnTo>
                <a:lnTo>
                  <a:pt x="121578" y="2145149"/>
                </a:lnTo>
                <a:lnTo>
                  <a:pt x="114651" y="2124550"/>
                </a:lnTo>
                <a:cubicBezTo>
                  <a:pt x="114432" y="2110422"/>
                  <a:pt x="114212" y="2096295"/>
                  <a:pt x="113994" y="2082167"/>
                </a:cubicBezTo>
                <a:cubicBezTo>
                  <a:pt x="115747" y="2064141"/>
                  <a:pt x="123766" y="2027925"/>
                  <a:pt x="125173" y="2016394"/>
                </a:cubicBezTo>
                <a:cubicBezTo>
                  <a:pt x="124149" y="2015512"/>
                  <a:pt x="123225" y="2014362"/>
                  <a:pt x="122435" y="2012981"/>
                </a:cubicBezTo>
                <a:lnTo>
                  <a:pt x="120300" y="2002102"/>
                </a:lnTo>
                <a:lnTo>
                  <a:pt x="134899" y="1951259"/>
                </a:lnTo>
                <a:lnTo>
                  <a:pt x="142590" y="1909676"/>
                </a:lnTo>
                <a:cubicBezTo>
                  <a:pt x="169918" y="1604982"/>
                  <a:pt x="250865" y="690683"/>
                  <a:pt x="311091" y="5555"/>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574C9DBC-8E40-7A0D-7211-E6088AD57DE5}"/>
              </a:ext>
            </a:extLst>
          </p:cNvPr>
          <p:cNvPicPr>
            <a:picLocks noChangeAspect="1"/>
          </p:cNvPicPr>
          <p:nvPr/>
        </p:nvPicPr>
        <p:blipFill rotWithShape="1">
          <a:blip r:embed="rId5">
            <a:alphaModFix amt="85000"/>
          </a:blip>
          <a:srcRect r="5392" b="-3"/>
          <a:stretch/>
        </p:blipFill>
        <p:spPr>
          <a:xfrm rot="311449">
            <a:off x="1052046" y="-174660"/>
            <a:ext cx="3525838" cy="3708274"/>
          </a:xfrm>
          <a:custGeom>
            <a:avLst/>
            <a:gdLst/>
            <a:ahLst/>
            <a:cxnLst/>
            <a:rect l="l" t="t" r="r" b="b"/>
            <a:pathLst>
              <a:path w="3348559" h="3521822">
                <a:moveTo>
                  <a:pt x="3343439" y="0"/>
                </a:moveTo>
                <a:lnTo>
                  <a:pt x="3345807" y="565234"/>
                </a:lnTo>
                <a:lnTo>
                  <a:pt x="3348559" y="3513293"/>
                </a:lnTo>
                <a:cubicBezTo>
                  <a:pt x="3093766" y="3504552"/>
                  <a:pt x="1498361" y="3520986"/>
                  <a:pt x="998495" y="3521822"/>
                </a:cubicBezTo>
                <a:lnTo>
                  <a:pt x="57271" y="3520087"/>
                </a:lnTo>
                <a:lnTo>
                  <a:pt x="34511" y="3504703"/>
                </a:lnTo>
                <a:cubicBezTo>
                  <a:pt x="34482" y="3496578"/>
                  <a:pt x="34453" y="3488452"/>
                  <a:pt x="34423" y="3480327"/>
                </a:cubicBezTo>
                <a:lnTo>
                  <a:pt x="32063" y="3479150"/>
                </a:lnTo>
                <a:cubicBezTo>
                  <a:pt x="31968" y="3452804"/>
                  <a:pt x="33827" y="3354325"/>
                  <a:pt x="33850" y="3322251"/>
                </a:cubicBezTo>
                <a:cubicBezTo>
                  <a:pt x="33303" y="3310403"/>
                  <a:pt x="32754" y="3298554"/>
                  <a:pt x="32206" y="3286705"/>
                </a:cubicBezTo>
                <a:cubicBezTo>
                  <a:pt x="32188" y="3282925"/>
                  <a:pt x="32554" y="3274818"/>
                  <a:pt x="33303" y="3264782"/>
                </a:cubicBezTo>
                <a:lnTo>
                  <a:pt x="33631" y="3261552"/>
                </a:lnTo>
                <a:lnTo>
                  <a:pt x="32988" y="3083810"/>
                </a:lnTo>
                <a:lnTo>
                  <a:pt x="31427" y="3080191"/>
                </a:lnTo>
                <a:cubicBezTo>
                  <a:pt x="31359" y="3061244"/>
                  <a:pt x="32662" y="2988565"/>
                  <a:pt x="32577" y="2970123"/>
                </a:cubicBezTo>
                <a:lnTo>
                  <a:pt x="30915" y="2969531"/>
                </a:lnTo>
                <a:cubicBezTo>
                  <a:pt x="29496" y="2964734"/>
                  <a:pt x="26977" y="2959222"/>
                  <a:pt x="26024" y="2942039"/>
                </a:cubicBezTo>
                <a:cubicBezTo>
                  <a:pt x="33213" y="2920644"/>
                  <a:pt x="15523" y="2893022"/>
                  <a:pt x="25198" y="2866428"/>
                </a:cubicBezTo>
                <a:cubicBezTo>
                  <a:pt x="27528" y="2856723"/>
                  <a:pt x="27216" y="2827136"/>
                  <a:pt x="22577" y="2821820"/>
                </a:cubicBezTo>
                <a:cubicBezTo>
                  <a:pt x="21568" y="2815709"/>
                  <a:pt x="23206" y="2808408"/>
                  <a:pt x="18240" y="2805865"/>
                </a:cubicBezTo>
                <a:cubicBezTo>
                  <a:pt x="15331" y="2792757"/>
                  <a:pt x="7990" y="2760014"/>
                  <a:pt x="5119" y="2743180"/>
                </a:cubicBezTo>
                <a:lnTo>
                  <a:pt x="1014" y="2704863"/>
                </a:lnTo>
                <a:cubicBezTo>
                  <a:pt x="723" y="2696273"/>
                  <a:pt x="432" y="2687682"/>
                  <a:pt x="141" y="2679091"/>
                </a:cubicBezTo>
                <a:cubicBezTo>
                  <a:pt x="895" y="2669013"/>
                  <a:pt x="5096" y="2650659"/>
                  <a:pt x="5541" y="2644399"/>
                </a:cubicBezTo>
                <a:cubicBezTo>
                  <a:pt x="4552" y="2643683"/>
                  <a:pt x="3631" y="2642719"/>
                  <a:pt x="2811" y="2641532"/>
                </a:cubicBezTo>
                <a:lnTo>
                  <a:pt x="0" y="2631859"/>
                </a:lnTo>
                <a:lnTo>
                  <a:pt x="8823" y="2584633"/>
                </a:lnTo>
                <a:lnTo>
                  <a:pt x="13906" y="2527732"/>
                </a:lnTo>
                <a:lnTo>
                  <a:pt x="17206" y="2519120"/>
                </a:lnTo>
                <a:cubicBezTo>
                  <a:pt x="20784" y="2499485"/>
                  <a:pt x="16888" y="2475852"/>
                  <a:pt x="25119" y="2463301"/>
                </a:cubicBezTo>
                <a:cubicBezTo>
                  <a:pt x="23915" y="2444382"/>
                  <a:pt x="22712" y="2425461"/>
                  <a:pt x="21509" y="2406541"/>
                </a:cubicBezTo>
                <a:cubicBezTo>
                  <a:pt x="33028" y="2408362"/>
                  <a:pt x="27223" y="2386342"/>
                  <a:pt x="28839" y="2379307"/>
                </a:cubicBezTo>
                <a:lnTo>
                  <a:pt x="30439" y="2379114"/>
                </a:lnTo>
                <a:lnTo>
                  <a:pt x="30016" y="2262353"/>
                </a:lnTo>
                <a:lnTo>
                  <a:pt x="22117" y="2244271"/>
                </a:lnTo>
                <a:cubicBezTo>
                  <a:pt x="20748" y="2231498"/>
                  <a:pt x="19378" y="2218726"/>
                  <a:pt x="18010" y="2205953"/>
                </a:cubicBezTo>
                <a:cubicBezTo>
                  <a:pt x="18080" y="2189489"/>
                  <a:pt x="22238" y="2156043"/>
                  <a:pt x="22538" y="2145488"/>
                </a:cubicBezTo>
                <a:cubicBezTo>
                  <a:pt x="21550" y="2144774"/>
                  <a:pt x="20629" y="2143808"/>
                  <a:pt x="19808" y="2142623"/>
                </a:cubicBezTo>
                <a:lnTo>
                  <a:pt x="16997" y="2132948"/>
                </a:lnTo>
                <a:lnTo>
                  <a:pt x="25820" y="2085720"/>
                </a:lnTo>
                <a:lnTo>
                  <a:pt x="29239" y="2047442"/>
                </a:lnTo>
                <a:cubicBezTo>
                  <a:pt x="28358" y="1769344"/>
                  <a:pt x="24771" y="934937"/>
                  <a:pt x="21697" y="309711"/>
                </a:cubicBezTo>
                <a:lnTo>
                  <a:pt x="21672" y="304642"/>
                </a:lnTo>
                <a:close/>
              </a:path>
            </a:pathLst>
          </a:custGeom>
        </p:spPr>
      </p:pic>
      <p:sp>
        <p:nvSpPr>
          <p:cNvPr id="3" name="Content Placeholder 2">
            <a:extLst>
              <a:ext uri="{FF2B5EF4-FFF2-40B4-BE49-F238E27FC236}">
                <a16:creationId xmlns:a16="http://schemas.microsoft.com/office/drawing/2014/main" id="{69AA3FD1-A592-A071-31A2-57A1547767F5}"/>
              </a:ext>
            </a:extLst>
          </p:cNvPr>
          <p:cNvSpPr>
            <a:spLocks noGrp="1"/>
          </p:cNvSpPr>
          <p:nvPr>
            <p:ph idx="1"/>
          </p:nvPr>
        </p:nvSpPr>
        <p:spPr>
          <a:xfrm>
            <a:off x="6099048" y="3182112"/>
            <a:ext cx="5129784" cy="2990088"/>
          </a:xfrm>
        </p:spPr>
        <p:txBody>
          <a:bodyPr>
            <a:normAutofit/>
          </a:bodyPr>
          <a:lstStyle/>
          <a:p>
            <a:r>
              <a:rPr lang="en-US" dirty="0"/>
              <a:t>This shows they have a positive correlation with one another.</a:t>
            </a:r>
          </a:p>
          <a:p>
            <a:r>
              <a:rPr lang="en-US" dirty="0"/>
              <a:t>Top:</a:t>
            </a:r>
          </a:p>
          <a:p>
            <a:pPr lvl="1"/>
            <a:r>
              <a:rPr lang="en-US" dirty="0"/>
              <a:t>Top Characters</a:t>
            </a:r>
          </a:p>
          <a:p>
            <a:r>
              <a:rPr lang="en-US" dirty="0"/>
              <a:t>Bottom:</a:t>
            </a:r>
          </a:p>
          <a:p>
            <a:pPr lvl="1"/>
            <a:r>
              <a:rPr lang="en-US" dirty="0"/>
              <a:t>Top Ships</a:t>
            </a:r>
          </a:p>
        </p:txBody>
      </p:sp>
      <p:grpSp>
        <p:nvGrpSpPr>
          <p:cNvPr id="5151" name="Group 5138">
            <a:extLst>
              <a:ext uri="{FF2B5EF4-FFF2-40B4-BE49-F238E27FC236}">
                <a16:creationId xmlns:a16="http://schemas.microsoft.com/office/drawing/2014/main" id="{F5A4742A-C5E7-4BB1-8C9C-597FC543F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140" name="Group 5139">
              <a:extLst>
                <a:ext uri="{FF2B5EF4-FFF2-40B4-BE49-F238E27FC236}">
                  <a16:creationId xmlns:a16="http://schemas.microsoft.com/office/drawing/2014/main" id="{6921676F-521C-4131-92A1-F4F3E87A85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142" name="Straight Connector 5141">
                <a:extLst>
                  <a:ext uri="{FF2B5EF4-FFF2-40B4-BE49-F238E27FC236}">
                    <a16:creationId xmlns:a16="http://schemas.microsoft.com/office/drawing/2014/main" id="{E5D19A4C-344C-4DBE-8B49-9FF1556D6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3" name="Straight Connector 5142">
                <a:extLst>
                  <a:ext uri="{FF2B5EF4-FFF2-40B4-BE49-F238E27FC236}">
                    <a16:creationId xmlns:a16="http://schemas.microsoft.com/office/drawing/2014/main" id="{F47A05BF-ACC4-4A1B-87CC-7EA3F5096F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52" name="Oval 5140">
              <a:extLst>
                <a:ext uri="{FF2B5EF4-FFF2-40B4-BE49-F238E27FC236}">
                  <a16:creationId xmlns:a16="http://schemas.microsoft.com/office/drawing/2014/main" id="{E2191A1A-84DF-4E98-81CB-6D86B64FC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5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251" name="Group 8250">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8252" name="Group 8251">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8254" name="Straight Connector 8253">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5" name="Straight Connector 8254">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53" name="Oval 8252">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257" name="Rectangle 8256">
            <a:extLst>
              <a:ext uri="{FF2B5EF4-FFF2-40B4-BE49-F238E27FC236}">
                <a16:creationId xmlns:a16="http://schemas.microsoft.com/office/drawing/2014/main" id="{34937C6C-1D3F-4DA2-AE0C-FCD436806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9" name="Freeform: Shape 8258">
            <a:extLst>
              <a:ext uri="{FF2B5EF4-FFF2-40B4-BE49-F238E27FC236}">
                <a16:creationId xmlns:a16="http://schemas.microsoft.com/office/drawing/2014/main" id="{291A1F2B-2906-452A-ACD0-047C8A77D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796" y="3202180"/>
            <a:ext cx="5058952" cy="3655820"/>
          </a:xfrm>
          <a:custGeom>
            <a:avLst/>
            <a:gdLst>
              <a:gd name="connsiteX0" fmla="*/ 0 w 5058952"/>
              <a:gd name="connsiteY0" fmla="*/ 0 h 3655820"/>
              <a:gd name="connsiteX1" fmla="*/ 5058952 w 5058952"/>
              <a:gd name="connsiteY1" fmla="*/ 0 h 3655820"/>
              <a:gd name="connsiteX2" fmla="*/ 5058952 w 5058952"/>
              <a:gd name="connsiteY2" fmla="*/ 3655820 h 3655820"/>
              <a:gd name="connsiteX3" fmla="*/ 0 w 5058952"/>
              <a:gd name="connsiteY3" fmla="*/ 3655820 h 3655820"/>
            </a:gdLst>
            <a:ahLst/>
            <a:cxnLst>
              <a:cxn ang="0">
                <a:pos x="connsiteX0" y="connsiteY0"/>
              </a:cxn>
              <a:cxn ang="0">
                <a:pos x="connsiteX1" y="connsiteY1"/>
              </a:cxn>
              <a:cxn ang="0">
                <a:pos x="connsiteX2" y="connsiteY2"/>
              </a:cxn>
              <a:cxn ang="0">
                <a:pos x="connsiteX3" y="connsiteY3"/>
              </a:cxn>
            </a:cxnLst>
            <a:rect l="l" t="t" r="r" b="b"/>
            <a:pathLst>
              <a:path w="5058952" h="3655820">
                <a:moveTo>
                  <a:pt x="0" y="0"/>
                </a:moveTo>
                <a:lnTo>
                  <a:pt x="5058952" y="0"/>
                </a:lnTo>
                <a:lnTo>
                  <a:pt x="5058952" y="3655820"/>
                </a:lnTo>
                <a:lnTo>
                  <a:pt x="0" y="3655820"/>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1" name="Freeform: Shape 8260">
            <a:extLst>
              <a:ext uri="{FF2B5EF4-FFF2-40B4-BE49-F238E27FC236}">
                <a16:creationId xmlns:a16="http://schemas.microsoft.com/office/drawing/2014/main" id="{61C3C72B-7271-4524-AE43-ED1A7F9A5A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4231" y="3336454"/>
            <a:ext cx="4808984" cy="3521547"/>
          </a:xfrm>
          <a:custGeom>
            <a:avLst/>
            <a:gdLst>
              <a:gd name="connsiteX0" fmla="*/ 27910 w 4808984"/>
              <a:gd name="connsiteY0" fmla="*/ 72 h 3521547"/>
              <a:gd name="connsiteX1" fmla="*/ 64471 w 4808984"/>
              <a:gd name="connsiteY1" fmla="*/ 1956 h 3521547"/>
              <a:gd name="connsiteX2" fmla="*/ 70647 w 4808984"/>
              <a:gd name="connsiteY2" fmla="*/ 5452 h 3521547"/>
              <a:gd name="connsiteX3" fmla="*/ 73139 w 4808984"/>
              <a:gd name="connsiteY3" fmla="*/ 5557 h 3521547"/>
              <a:gd name="connsiteX4" fmla="*/ 75633 w 4808984"/>
              <a:gd name="connsiteY4" fmla="*/ 5663 h 3521547"/>
              <a:gd name="connsiteX5" fmla="*/ 80620 w 4808984"/>
              <a:gd name="connsiteY5" fmla="*/ 5872 h 3521547"/>
              <a:gd name="connsiteX6" fmla="*/ 85932 w 4808984"/>
              <a:gd name="connsiteY6" fmla="*/ 5287 h 3521547"/>
              <a:gd name="connsiteX7" fmla="*/ 88751 w 4808984"/>
              <a:gd name="connsiteY7" fmla="*/ 4597 h 3521547"/>
              <a:gd name="connsiteX8" fmla="*/ 91246 w 4808984"/>
              <a:gd name="connsiteY8" fmla="*/ 4702 h 3521547"/>
              <a:gd name="connsiteX9" fmla="*/ 96558 w 4808984"/>
              <a:gd name="connsiteY9" fmla="*/ 4116 h 3521547"/>
              <a:gd name="connsiteX10" fmla="*/ 99376 w 4808984"/>
              <a:gd name="connsiteY10" fmla="*/ 3427 h 3521547"/>
              <a:gd name="connsiteX11" fmla="*/ 110002 w 4808984"/>
              <a:gd name="connsiteY11" fmla="*/ 2257 h 3521547"/>
              <a:gd name="connsiteX12" fmla="*/ 112820 w 4808984"/>
              <a:gd name="connsiteY12" fmla="*/ 1567 h 3521547"/>
              <a:gd name="connsiteX13" fmla="*/ 115315 w 4808984"/>
              <a:gd name="connsiteY13" fmla="*/ 1671 h 3521547"/>
              <a:gd name="connsiteX14" fmla="*/ 118459 w 4808984"/>
              <a:gd name="connsiteY14" fmla="*/ 188 h 3521547"/>
              <a:gd name="connsiteX15" fmla="*/ 176135 w 4808984"/>
              <a:gd name="connsiteY15" fmla="*/ 1878 h 3521547"/>
              <a:gd name="connsiteX16" fmla="*/ 4808984 w 4808984"/>
              <a:gd name="connsiteY16" fmla="*/ 7954 h 3521547"/>
              <a:gd name="connsiteX17" fmla="*/ 4806850 w 4808984"/>
              <a:gd name="connsiteY17" fmla="*/ 2741547 h 3521547"/>
              <a:gd name="connsiteX18" fmla="*/ 4799340 w 4808984"/>
              <a:gd name="connsiteY18" fmla="*/ 3496596 h 3521547"/>
              <a:gd name="connsiteX19" fmla="*/ 4799383 w 4808984"/>
              <a:gd name="connsiteY19" fmla="*/ 3521547 h 3521547"/>
              <a:gd name="connsiteX20" fmla="*/ 0 w 4808984"/>
              <a:gd name="connsiteY20" fmla="*/ 3521547 h 3521547"/>
              <a:gd name="connsiteX21" fmla="*/ 138 w 4808984"/>
              <a:gd name="connsiteY21" fmla="*/ 3436662 h 3521547"/>
              <a:gd name="connsiteX22" fmla="*/ 27910 w 4808984"/>
              <a:gd name="connsiteY22" fmla="*/ 72 h 35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984" h="3521547">
                <a:moveTo>
                  <a:pt x="27910" y="72"/>
                </a:moveTo>
                <a:lnTo>
                  <a:pt x="64471" y="1956"/>
                </a:lnTo>
                <a:lnTo>
                  <a:pt x="70647" y="5452"/>
                </a:lnTo>
                <a:cubicBezTo>
                  <a:pt x="71669" y="5877"/>
                  <a:pt x="72309" y="5521"/>
                  <a:pt x="73139" y="5557"/>
                </a:cubicBezTo>
                <a:lnTo>
                  <a:pt x="75633" y="5663"/>
                </a:lnTo>
                <a:cubicBezTo>
                  <a:pt x="77294" y="5732"/>
                  <a:pt x="79148" y="5962"/>
                  <a:pt x="80620" y="5872"/>
                </a:cubicBezTo>
                <a:cubicBezTo>
                  <a:pt x="90066" y="5291"/>
                  <a:pt x="78311" y="4966"/>
                  <a:pt x="85932" y="5287"/>
                </a:cubicBezTo>
                <a:cubicBezTo>
                  <a:pt x="86873" y="5057"/>
                  <a:pt x="87653" y="4718"/>
                  <a:pt x="88751" y="4597"/>
                </a:cubicBezTo>
                <a:cubicBezTo>
                  <a:pt x="89446" y="4520"/>
                  <a:pt x="90551" y="4777"/>
                  <a:pt x="91246" y="4702"/>
                </a:cubicBezTo>
                <a:cubicBezTo>
                  <a:pt x="97675" y="3994"/>
                  <a:pt x="90841" y="3875"/>
                  <a:pt x="96558" y="4116"/>
                </a:cubicBezTo>
                <a:lnTo>
                  <a:pt x="99376" y="3427"/>
                </a:lnTo>
                <a:cubicBezTo>
                  <a:pt x="106202" y="1756"/>
                  <a:pt x="102387" y="1936"/>
                  <a:pt x="110002" y="2257"/>
                </a:cubicBezTo>
                <a:cubicBezTo>
                  <a:pt x="110941" y="2026"/>
                  <a:pt x="111723" y="1688"/>
                  <a:pt x="112820" y="1567"/>
                </a:cubicBezTo>
                <a:cubicBezTo>
                  <a:pt x="113514" y="1490"/>
                  <a:pt x="114720" y="1816"/>
                  <a:pt x="115315" y="1671"/>
                </a:cubicBezTo>
                <a:cubicBezTo>
                  <a:pt x="116643" y="1347"/>
                  <a:pt x="116150" y="-605"/>
                  <a:pt x="118459" y="188"/>
                </a:cubicBezTo>
                <a:lnTo>
                  <a:pt x="176135" y="1878"/>
                </a:lnTo>
                <a:lnTo>
                  <a:pt x="4808984" y="7954"/>
                </a:lnTo>
                <a:cubicBezTo>
                  <a:pt x="4797354" y="304286"/>
                  <a:pt x="4808457" y="2160107"/>
                  <a:pt x="4806850" y="2741547"/>
                </a:cubicBezTo>
                <a:lnTo>
                  <a:pt x="4799340" y="3496596"/>
                </a:lnTo>
                <a:lnTo>
                  <a:pt x="4799383" y="3521547"/>
                </a:lnTo>
                <a:lnTo>
                  <a:pt x="0" y="3521547"/>
                </a:lnTo>
                <a:lnTo>
                  <a:pt x="138" y="3436662"/>
                </a:lnTo>
                <a:cubicBezTo>
                  <a:pt x="2214" y="2463054"/>
                  <a:pt x="18932" y="543379"/>
                  <a:pt x="27910" y="72"/>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07F1-84DD-5017-676B-A2E871D10EBD}"/>
              </a:ext>
            </a:extLst>
          </p:cNvPr>
          <p:cNvSpPr>
            <a:spLocks noGrp="1"/>
          </p:cNvSpPr>
          <p:nvPr>
            <p:ph type="title"/>
          </p:nvPr>
        </p:nvSpPr>
        <p:spPr>
          <a:xfrm>
            <a:off x="1221476" y="1122363"/>
            <a:ext cx="5285998" cy="3646340"/>
          </a:xfrm>
        </p:spPr>
        <p:txBody>
          <a:bodyPr vert="horz" lIns="91440" tIns="45720" rIns="91440" bIns="45720" rtlCol="0" anchor="t">
            <a:normAutofit/>
          </a:bodyPr>
          <a:lstStyle/>
          <a:p>
            <a:pPr>
              <a:lnSpc>
                <a:spcPct val="110000"/>
              </a:lnSpc>
            </a:pPr>
            <a:r>
              <a:rPr lang="en-US" sz="5400" dirty="0"/>
              <a:t>Correlation between Characters, Ships and hits?</a:t>
            </a:r>
          </a:p>
        </p:txBody>
      </p:sp>
      <p:sp>
        <p:nvSpPr>
          <p:cNvPr id="8263" name="Freeform: Shape 8262">
            <a:extLst>
              <a:ext uri="{FF2B5EF4-FFF2-40B4-BE49-F238E27FC236}">
                <a16:creationId xmlns:a16="http://schemas.microsoft.com/office/drawing/2014/main" id="{72752FA8-0B24-4C16-988B-CD5BF0FF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9744" y="0"/>
            <a:ext cx="5285998" cy="3482900"/>
          </a:xfrm>
          <a:custGeom>
            <a:avLst/>
            <a:gdLst>
              <a:gd name="connsiteX0" fmla="*/ 234606 w 5285998"/>
              <a:gd name="connsiteY0" fmla="*/ 0 h 3482900"/>
              <a:gd name="connsiteX1" fmla="*/ 5285998 w 5285998"/>
              <a:gd name="connsiteY1" fmla="*/ 0 h 3482900"/>
              <a:gd name="connsiteX2" fmla="*/ 5022683 w 5285998"/>
              <a:gd name="connsiteY2" fmla="*/ 3482900 h 3482900"/>
              <a:gd name="connsiteX3" fmla="*/ 0 w 5285998"/>
              <a:gd name="connsiteY3" fmla="*/ 3103176 h 3482900"/>
            </a:gdLst>
            <a:ahLst/>
            <a:cxnLst>
              <a:cxn ang="0">
                <a:pos x="connsiteX0" y="connsiteY0"/>
              </a:cxn>
              <a:cxn ang="0">
                <a:pos x="connsiteX1" y="connsiteY1"/>
              </a:cxn>
              <a:cxn ang="0">
                <a:pos x="connsiteX2" y="connsiteY2"/>
              </a:cxn>
              <a:cxn ang="0">
                <a:pos x="connsiteX3" y="connsiteY3"/>
              </a:cxn>
            </a:cxnLst>
            <a:rect l="l" t="t" r="r" b="b"/>
            <a:pathLst>
              <a:path w="5285998" h="3482900">
                <a:moveTo>
                  <a:pt x="234606" y="0"/>
                </a:moveTo>
                <a:lnTo>
                  <a:pt x="5285998" y="0"/>
                </a:lnTo>
                <a:lnTo>
                  <a:pt x="5022683" y="3482900"/>
                </a:lnTo>
                <a:lnTo>
                  <a:pt x="0" y="3103176"/>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5" name="Freeform: Shape 8264">
            <a:extLst>
              <a:ext uri="{FF2B5EF4-FFF2-40B4-BE49-F238E27FC236}">
                <a16:creationId xmlns:a16="http://schemas.microsoft.com/office/drawing/2014/main" id="{CCF7623C-A7D9-4FA1-B82C-5A1236AF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9112" y="1"/>
            <a:ext cx="5032984" cy="3354713"/>
          </a:xfrm>
          <a:custGeom>
            <a:avLst/>
            <a:gdLst>
              <a:gd name="connsiteX0" fmla="*/ 225226 w 5032984"/>
              <a:gd name="connsiteY0" fmla="*/ 0 h 3354713"/>
              <a:gd name="connsiteX1" fmla="*/ 5032984 w 5032984"/>
              <a:gd name="connsiteY1" fmla="*/ 0 h 3354713"/>
              <a:gd name="connsiteX2" fmla="*/ 5031801 w 5032984"/>
              <a:gd name="connsiteY2" fmla="*/ 14593 h 3354713"/>
              <a:gd name="connsiteX3" fmla="*/ 4780014 w 5032984"/>
              <a:gd name="connsiteY3" fmla="*/ 3072903 h 3354713"/>
              <a:gd name="connsiteX4" fmla="*/ 4759665 w 5032984"/>
              <a:gd name="connsiteY4" fmla="*/ 3354713 h 3354713"/>
              <a:gd name="connsiteX5" fmla="*/ 4723402 w 5032984"/>
              <a:gd name="connsiteY5" fmla="*/ 3350149 h 3354713"/>
              <a:gd name="connsiteX6" fmla="*/ 4717509 w 5032984"/>
              <a:gd name="connsiteY6" fmla="*/ 3346209 h 3354713"/>
              <a:gd name="connsiteX7" fmla="*/ 4715036 w 5032984"/>
              <a:gd name="connsiteY7" fmla="*/ 3345921 h 3354713"/>
              <a:gd name="connsiteX8" fmla="*/ 4712560 w 5032984"/>
              <a:gd name="connsiteY8" fmla="*/ 3345633 h 3354713"/>
              <a:gd name="connsiteX9" fmla="*/ 4707610 w 5032984"/>
              <a:gd name="connsiteY9" fmla="*/ 3345058 h 3354713"/>
              <a:gd name="connsiteX10" fmla="*/ 4702278 w 5032984"/>
              <a:gd name="connsiteY10" fmla="*/ 3345251 h 3354713"/>
              <a:gd name="connsiteX11" fmla="*/ 4699421 w 5032984"/>
              <a:gd name="connsiteY11" fmla="*/ 3345733 h 3354713"/>
              <a:gd name="connsiteX12" fmla="*/ 4696945 w 5032984"/>
              <a:gd name="connsiteY12" fmla="*/ 3345445 h 3354713"/>
              <a:gd name="connsiteX13" fmla="*/ 4691613 w 5032984"/>
              <a:gd name="connsiteY13" fmla="*/ 3345639 h 3354713"/>
              <a:gd name="connsiteX14" fmla="*/ 4688756 w 5032984"/>
              <a:gd name="connsiteY14" fmla="*/ 3346119 h 3354713"/>
              <a:gd name="connsiteX15" fmla="*/ 4678090 w 5032984"/>
              <a:gd name="connsiteY15" fmla="*/ 3346506 h 3354713"/>
              <a:gd name="connsiteX16" fmla="*/ 4675235 w 5032984"/>
              <a:gd name="connsiteY16" fmla="*/ 3346987 h 3354713"/>
              <a:gd name="connsiteX17" fmla="*/ 4672758 w 5032984"/>
              <a:gd name="connsiteY17" fmla="*/ 3346700 h 3354713"/>
              <a:gd name="connsiteX18" fmla="*/ 4669519 w 5032984"/>
              <a:gd name="connsiteY18" fmla="*/ 3347948 h 3354713"/>
              <a:gd name="connsiteX19" fmla="*/ 4612219 w 5032984"/>
              <a:gd name="connsiteY19" fmla="*/ 3342027 h 3354713"/>
              <a:gd name="connsiteX20" fmla="*/ 0 w 5032984"/>
              <a:gd name="connsiteY20" fmla="*/ 2995758 h 3354713"/>
              <a:gd name="connsiteX21" fmla="*/ 202689 w 5032984"/>
              <a:gd name="connsiteY21" fmla="*/ 269703 h 33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32984" h="3354713">
                <a:moveTo>
                  <a:pt x="225226" y="0"/>
                </a:moveTo>
                <a:lnTo>
                  <a:pt x="5032984" y="0"/>
                </a:lnTo>
                <a:lnTo>
                  <a:pt x="5031801" y="14593"/>
                </a:lnTo>
                <a:cubicBezTo>
                  <a:pt x="4971016" y="761469"/>
                  <a:pt x="4852509" y="2154434"/>
                  <a:pt x="4780014" y="3072903"/>
                </a:cubicBezTo>
                <a:lnTo>
                  <a:pt x="4759665" y="3354713"/>
                </a:lnTo>
                <a:lnTo>
                  <a:pt x="4723402" y="3350149"/>
                </a:lnTo>
                <a:lnTo>
                  <a:pt x="4717509" y="3346209"/>
                </a:lnTo>
                <a:cubicBezTo>
                  <a:pt x="4716523" y="3345710"/>
                  <a:pt x="4715860" y="3346019"/>
                  <a:pt x="4715036" y="3345921"/>
                </a:cubicBezTo>
                <a:lnTo>
                  <a:pt x="4712560" y="3345633"/>
                </a:lnTo>
                <a:cubicBezTo>
                  <a:pt x="4710911" y="3345442"/>
                  <a:pt x="4709083" y="3345077"/>
                  <a:pt x="4707610" y="3345058"/>
                </a:cubicBezTo>
                <a:cubicBezTo>
                  <a:pt x="4698163" y="3344944"/>
                  <a:pt x="4709843" y="3346132"/>
                  <a:pt x="4702278" y="3345251"/>
                </a:cubicBezTo>
                <a:cubicBezTo>
                  <a:pt x="4701325" y="3345411"/>
                  <a:pt x="4700523" y="3345693"/>
                  <a:pt x="4699421" y="3345733"/>
                </a:cubicBezTo>
                <a:cubicBezTo>
                  <a:pt x="4698724" y="3345759"/>
                  <a:pt x="4697642" y="3345421"/>
                  <a:pt x="4696945" y="3345445"/>
                </a:cubicBezTo>
                <a:cubicBezTo>
                  <a:pt x="4690492" y="3345679"/>
                  <a:pt x="4697288" y="3346299"/>
                  <a:pt x="4691613" y="3345639"/>
                </a:cubicBezTo>
                <a:lnTo>
                  <a:pt x="4688756" y="3346119"/>
                </a:lnTo>
                <a:cubicBezTo>
                  <a:pt x="4681837" y="3347285"/>
                  <a:pt x="4685649" y="3347385"/>
                  <a:pt x="4678090" y="3346506"/>
                </a:cubicBezTo>
                <a:cubicBezTo>
                  <a:pt x="4677139" y="3346667"/>
                  <a:pt x="4676336" y="3346946"/>
                  <a:pt x="4675235" y="3346987"/>
                </a:cubicBezTo>
                <a:cubicBezTo>
                  <a:pt x="4674538" y="3347013"/>
                  <a:pt x="4673361" y="3346599"/>
                  <a:pt x="4672758" y="3346700"/>
                </a:cubicBezTo>
                <a:cubicBezTo>
                  <a:pt x="4671412" y="3346926"/>
                  <a:pt x="4671760" y="3348908"/>
                  <a:pt x="4669519" y="3347948"/>
                </a:cubicBezTo>
                <a:lnTo>
                  <a:pt x="4612219" y="3342027"/>
                </a:lnTo>
                <a:lnTo>
                  <a:pt x="0" y="2995758"/>
                </a:lnTo>
                <a:cubicBezTo>
                  <a:pt x="33321" y="2701079"/>
                  <a:pt x="158429" y="849455"/>
                  <a:pt x="202689" y="269703"/>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67" name="Freeform: Shape 8266">
            <a:extLst>
              <a:ext uri="{FF2B5EF4-FFF2-40B4-BE49-F238E27FC236}">
                <a16:creationId xmlns:a16="http://schemas.microsoft.com/office/drawing/2014/main" id="{44A52A7E-66A5-41E3-BC03-6E396780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569465">
            <a:off x="11130786" y="2672699"/>
            <a:ext cx="444795" cy="1706308"/>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6" name="Picture 4" descr="Chart, line chart&#10;&#10;Description automatically generated">
            <a:extLst>
              <a:ext uri="{FF2B5EF4-FFF2-40B4-BE49-F238E27FC236}">
                <a16:creationId xmlns:a16="http://schemas.microsoft.com/office/drawing/2014/main" id="{4D76D9F7-2D66-C29D-528E-58CDD92FA7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55466">
            <a:off x="7897536" y="216692"/>
            <a:ext cx="2952782" cy="2819908"/>
          </a:xfrm>
          <a:prstGeom prst="rect">
            <a:avLst/>
          </a:prstGeom>
          <a:noFill/>
          <a:extLst>
            <a:ext uri="{909E8E84-426E-40DD-AFC4-6F175D3DCCD1}">
              <a14:hiddenFill xmlns:a14="http://schemas.microsoft.com/office/drawing/2010/main">
                <a:solidFill>
                  <a:srgbClr val="FFFFFF"/>
                </a:solidFill>
              </a14:hiddenFill>
            </a:ext>
          </a:extLst>
        </p:spPr>
      </p:pic>
      <p:grpSp>
        <p:nvGrpSpPr>
          <p:cNvPr id="8269" name="Group 8268">
            <a:extLst>
              <a:ext uri="{FF2B5EF4-FFF2-40B4-BE49-F238E27FC236}">
                <a16:creationId xmlns:a16="http://schemas.microsoft.com/office/drawing/2014/main" id="{04B83861-81F4-4841-9609-7F24CA8426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8270" name="Group 8269">
              <a:extLst>
                <a:ext uri="{FF2B5EF4-FFF2-40B4-BE49-F238E27FC236}">
                  <a16:creationId xmlns:a16="http://schemas.microsoft.com/office/drawing/2014/main" id="{E97421E5-62E3-42A3-AB44-181E31B269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8272" name="Straight Connector 8271">
                <a:extLst>
                  <a:ext uri="{FF2B5EF4-FFF2-40B4-BE49-F238E27FC236}">
                    <a16:creationId xmlns:a16="http://schemas.microsoft.com/office/drawing/2014/main" id="{C8018B2E-8B52-4F17-AD56-D9EAAA2A91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3" name="Straight Connector 8272">
                <a:extLst>
                  <a:ext uri="{FF2B5EF4-FFF2-40B4-BE49-F238E27FC236}">
                    <a16:creationId xmlns:a16="http://schemas.microsoft.com/office/drawing/2014/main" id="{64D6A3C9-6A89-446B-BD6B-482B376440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71" name="Oval 8270">
              <a:extLst>
                <a:ext uri="{FF2B5EF4-FFF2-40B4-BE49-F238E27FC236}">
                  <a16:creationId xmlns:a16="http://schemas.microsoft.com/office/drawing/2014/main" id="{83289A9B-7CBA-44D6-8EF0-DD323F90B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200" name="Picture 8" descr="Chart&#10;&#10;Description automatically generated">
            <a:extLst>
              <a:ext uri="{FF2B5EF4-FFF2-40B4-BE49-F238E27FC236}">
                <a16:creationId xmlns:a16="http://schemas.microsoft.com/office/drawing/2014/main" id="{C035777F-1D83-7107-3FC0-FCEA101D8A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73450" y="3533240"/>
            <a:ext cx="3249549" cy="318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0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3"/>
          <a:srcRect l="5091" r="5091"/>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119773" y="1847662"/>
            <a:ext cx="5410200" cy="3184241"/>
          </a:xfrm>
        </p:spPr>
        <p:txBody>
          <a:bodyPr vert="horz" lIns="91440" tIns="45720" rIns="91440" bIns="45720" rtlCol="0" anchor="b">
            <a:normAutofit/>
          </a:bodyPr>
          <a:lstStyle/>
          <a:p>
            <a:pPr algn="r"/>
            <a:r>
              <a:rPr lang="en-US" sz="5400" i="1" kern="1200" dirty="0">
                <a:ln>
                  <a:solidFill>
                    <a:schemeClr val="bg1"/>
                  </a:solidFill>
                </a:ln>
                <a:solidFill>
                  <a:srgbClr val="000000"/>
                </a:solidFill>
                <a:latin typeface="+mj-lt"/>
                <a:ea typeface="+mj-ea"/>
                <a:cs typeface="+mj-cs"/>
              </a:rPr>
              <a:t>Conclusion</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366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25" name="Rectangle 9224">
            <a:extLst>
              <a:ext uri="{FF2B5EF4-FFF2-40B4-BE49-F238E27FC236}">
                <a16:creationId xmlns:a16="http://schemas.microsoft.com/office/drawing/2014/main" id="{3EE38A39-E95F-4C93-A484-6058EDEF5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9A96A-654A-5FDA-7F91-30FAFE4F378B}"/>
              </a:ext>
            </a:extLst>
          </p:cNvPr>
          <p:cNvSpPr>
            <a:spLocks noGrp="1"/>
          </p:cNvSpPr>
          <p:nvPr>
            <p:ph type="title"/>
          </p:nvPr>
        </p:nvSpPr>
        <p:spPr>
          <a:xfrm>
            <a:off x="5120640" y="685800"/>
            <a:ext cx="6089904" cy="1911096"/>
          </a:xfrm>
        </p:spPr>
        <p:txBody>
          <a:bodyPr>
            <a:normAutofit/>
          </a:bodyPr>
          <a:lstStyle/>
          <a:p>
            <a:r>
              <a:rPr lang="en-US" dirty="0"/>
              <a:t>Findings</a:t>
            </a:r>
          </a:p>
        </p:txBody>
      </p:sp>
      <p:sp>
        <p:nvSpPr>
          <p:cNvPr id="9227" name="Freeform: Shape 9226">
            <a:extLst>
              <a:ext uri="{FF2B5EF4-FFF2-40B4-BE49-F238E27FC236}">
                <a16:creationId xmlns:a16="http://schemas.microsoft.com/office/drawing/2014/main" id="{BB63045F-C428-46FC-A589-944EE0D3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149" y="3182802"/>
            <a:ext cx="5100170" cy="3675199"/>
          </a:xfrm>
          <a:custGeom>
            <a:avLst/>
            <a:gdLst>
              <a:gd name="connsiteX0" fmla="*/ 4876052 w 5100170"/>
              <a:gd name="connsiteY0" fmla="*/ 0 h 3675199"/>
              <a:gd name="connsiteX1" fmla="*/ 5100170 w 5100170"/>
              <a:gd name="connsiteY1" fmla="*/ 3675199 h 3675199"/>
              <a:gd name="connsiteX2" fmla="*/ 205802 w 5100170"/>
              <a:gd name="connsiteY2" fmla="*/ 3675199 h 3675199"/>
              <a:gd name="connsiteX3" fmla="*/ 0 w 5100170"/>
              <a:gd name="connsiteY3" fmla="*/ 300355 h 3675199"/>
            </a:gdLst>
            <a:ahLst/>
            <a:cxnLst>
              <a:cxn ang="0">
                <a:pos x="connsiteX0" y="connsiteY0"/>
              </a:cxn>
              <a:cxn ang="0">
                <a:pos x="connsiteX1" y="connsiteY1"/>
              </a:cxn>
              <a:cxn ang="0">
                <a:pos x="connsiteX2" y="connsiteY2"/>
              </a:cxn>
              <a:cxn ang="0">
                <a:pos x="connsiteX3" y="connsiteY3"/>
              </a:cxn>
            </a:cxnLst>
            <a:rect l="l" t="t" r="r" b="b"/>
            <a:pathLst>
              <a:path w="5100170" h="3675199">
                <a:moveTo>
                  <a:pt x="4876052" y="0"/>
                </a:moveTo>
                <a:lnTo>
                  <a:pt x="5100170" y="3675199"/>
                </a:lnTo>
                <a:lnTo>
                  <a:pt x="205802" y="3675199"/>
                </a:lnTo>
                <a:lnTo>
                  <a:pt x="0" y="300355"/>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Freeform: Shape 9228">
            <a:extLst>
              <a:ext uri="{FF2B5EF4-FFF2-40B4-BE49-F238E27FC236}">
                <a16:creationId xmlns:a16="http://schemas.microsoft.com/office/drawing/2014/main" id="{57971301-9F3F-4E07-8A30-8B7549EB1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388" y="3317812"/>
            <a:ext cx="4828567" cy="3540189"/>
          </a:xfrm>
          <a:custGeom>
            <a:avLst/>
            <a:gdLst>
              <a:gd name="connsiteX0" fmla="*/ 4617800 w 4828567"/>
              <a:gd name="connsiteY0" fmla="*/ 0 h 3540189"/>
              <a:gd name="connsiteX1" fmla="*/ 4712976 w 4828567"/>
              <a:gd name="connsiteY1" fmla="*/ 1550743 h 3540189"/>
              <a:gd name="connsiteX2" fmla="*/ 4828567 w 4828567"/>
              <a:gd name="connsiteY2" fmla="*/ 3540189 h 3540189"/>
              <a:gd name="connsiteX3" fmla="*/ 207772 w 4828567"/>
              <a:gd name="connsiteY3" fmla="*/ 3540189 h 3540189"/>
              <a:gd name="connsiteX4" fmla="*/ 200402 w 4828567"/>
              <a:gd name="connsiteY4" fmla="*/ 3419651 h 3540189"/>
              <a:gd name="connsiteX5" fmla="*/ 24099 w 4828567"/>
              <a:gd name="connsiteY5" fmla="*/ 575531 h 3540189"/>
              <a:gd name="connsiteX6" fmla="*/ 13796 w 4828567"/>
              <a:gd name="connsiteY6" fmla="*/ 537441 h 3540189"/>
              <a:gd name="connsiteX7" fmla="*/ 6712 w 4828567"/>
              <a:gd name="connsiteY7" fmla="*/ 466094 h 3540189"/>
              <a:gd name="connsiteX8" fmla="*/ 5806 w 4828567"/>
              <a:gd name="connsiteY8" fmla="*/ 357103 h 3540189"/>
              <a:gd name="connsiteX9" fmla="*/ 201 w 4828567"/>
              <a:gd name="connsiteY9" fmla="*/ 336983 h 3540189"/>
              <a:gd name="connsiteX10" fmla="*/ 6414 w 4828567"/>
              <a:gd name="connsiteY10" fmla="*/ 287213 h 35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8567" h="3540189">
                <a:moveTo>
                  <a:pt x="4617800" y="0"/>
                </a:moveTo>
                <a:lnTo>
                  <a:pt x="4712976" y="1550743"/>
                </a:lnTo>
                <a:lnTo>
                  <a:pt x="4828567" y="3540189"/>
                </a:lnTo>
                <a:lnTo>
                  <a:pt x="207772" y="3540189"/>
                </a:lnTo>
                <a:lnTo>
                  <a:pt x="200402" y="3419651"/>
                </a:lnTo>
                <a:cubicBezTo>
                  <a:pt x="147807" y="2560558"/>
                  <a:pt x="53212" y="1028905"/>
                  <a:pt x="24099" y="575531"/>
                </a:cubicBezTo>
                <a:lnTo>
                  <a:pt x="13796" y="537441"/>
                </a:lnTo>
                <a:cubicBezTo>
                  <a:pt x="6566" y="529837"/>
                  <a:pt x="8042" y="496151"/>
                  <a:pt x="6712" y="466094"/>
                </a:cubicBezTo>
                <a:cubicBezTo>
                  <a:pt x="5381" y="436039"/>
                  <a:pt x="5006" y="381744"/>
                  <a:pt x="5806" y="357103"/>
                </a:cubicBezTo>
                <a:lnTo>
                  <a:pt x="201" y="336983"/>
                </a:lnTo>
                <a:cubicBezTo>
                  <a:pt x="-1156" y="314840"/>
                  <a:pt x="4763" y="312708"/>
                  <a:pt x="6414" y="287213"/>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Eraser Head Wallpaper 4K, My Hero Academia, Anime, #9159">
            <a:extLst>
              <a:ext uri="{FF2B5EF4-FFF2-40B4-BE49-F238E27FC236}">
                <a16:creationId xmlns:a16="http://schemas.microsoft.com/office/drawing/2014/main" id="{3B88AB8C-748E-ACD3-B938-C519DD18C377}"/>
              </a:ext>
            </a:extLst>
          </p:cNvPr>
          <p:cNvPicPr>
            <a:picLocks noChangeAspect="1" noChangeArrowheads="1"/>
          </p:cNvPicPr>
          <p:nvPr/>
        </p:nvPicPr>
        <p:blipFill rotWithShape="1">
          <a:blip r:embed="rId3">
            <a:alphaModFix amt="83000"/>
            <a:extLst>
              <a:ext uri="{28A0092B-C50C-407E-A947-70E740481C1C}">
                <a14:useLocalDpi xmlns:a14="http://schemas.microsoft.com/office/drawing/2010/main" val="0"/>
              </a:ext>
            </a:extLst>
          </a:blip>
          <a:srcRect l="14995"/>
          <a:stretch/>
        </p:blipFill>
        <p:spPr bwMode="auto">
          <a:xfrm>
            <a:off x="543039" y="3316751"/>
            <a:ext cx="4828567" cy="3540189"/>
          </a:xfrm>
          <a:custGeom>
            <a:avLst/>
            <a:gdLst/>
            <a:ahLst/>
            <a:cxnLst/>
            <a:rect l="l" t="t" r="r" b="b"/>
            <a:pathLst>
              <a:path w="4828567" h="3540189">
                <a:moveTo>
                  <a:pt x="4617800" y="0"/>
                </a:moveTo>
                <a:lnTo>
                  <a:pt x="4712976" y="1550743"/>
                </a:lnTo>
                <a:lnTo>
                  <a:pt x="4828567" y="3540189"/>
                </a:lnTo>
                <a:lnTo>
                  <a:pt x="207772" y="3540189"/>
                </a:lnTo>
                <a:lnTo>
                  <a:pt x="200402" y="3419651"/>
                </a:lnTo>
                <a:cubicBezTo>
                  <a:pt x="147807" y="2560558"/>
                  <a:pt x="53212" y="1028905"/>
                  <a:pt x="24099" y="575531"/>
                </a:cubicBezTo>
                <a:lnTo>
                  <a:pt x="13796" y="537441"/>
                </a:lnTo>
                <a:cubicBezTo>
                  <a:pt x="6566" y="529837"/>
                  <a:pt x="8042" y="496151"/>
                  <a:pt x="6712" y="466094"/>
                </a:cubicBezTo>
                <a:cubicBezTo>
                  <a:pt x="5381" y="436039"/>
                  <a:pt x="5006" y="381744"/>
                  <a:pt x="5806" y="357103"/>
                </a:cubicBezTo>
                <a:lnTo>
                  <a:pt x="201" y="336983"/>
                </a:lnTo>
                <a:cubicBezTo>
                  <a:pt x="-1156" y="314840"/>
                  <a:pt x="4763" y="312708"/>
                  <a:pt x="6414" y="287213"/>
                </a:cubicBezTo>
                <a:close/>
              </a:path>
            </a:pathLst>
          </a:custGeom>
          <a:noFill/>
          <a:extLst>
            <a:ext uri="{909E8E84-426E-40DD-AFC4-6F175D3DCCD1}">
              <a14:hiddenFill xmlns:a14="http://schemas.microsoft.com/office/drawing/2010/main">
                <a:solidFill>
                  <a:srgbClr val="FFFFFF"/>
                </a:solidFill>
              </a14:hiddenFill>
            </a:ext>
          </a:extLst>
        </p:spPr>
      </p:pic>
      <p:sp>
        <p:nvSpPr>
          <p:cNvPr id="9231" name="Freeform: Shape 9230">
            <a:extLst>
              <a:ext uri="{FF2B5EF4-FFF2-40B4-BE49-F238E27FC236}">
                <a16:creationId xmlns:a16="http://schemas.microsoft.com/office/drawing/2014/main" id="{CD1158A7-23C0-488E-81C3-21B1F7EC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78960">
            <a:off x="647716" y="2987038"/>
            <a:ext cx="444795" cy="183201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33" name="Freeform: Shape 9232">
            <a:extLst>
              <a:ext uri="{FF2B5EF4-FFF2-40B4-BE49-F238E27FC236}">
                <a16:creationId xmlns:a16="http://schemas.microsoft.com/office/drawing/2014/main" id="{AE007882-0929-4514-8EFF-34A0C33E9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97050">
            <a:off x="799171" y="-9015"/>
            <a:ext cx="4051013" cy="3803574"/>
          </a:xfrm>
          <a:custGeom>
            <a:avLst/>
            <a:gdLst>
              <a:gd name="connsiteX0" fmla="*/ 326735 w 4332965"/>
              <a:gd name="connsiteY0" fmla="*/ 0 h 4008419"/>
              <a:gd name="connsiteX1" fmla="*/ 4332965 w 4332965"/>
              <a:gd name="connsiteY1" fmla="*/ 0 h 4008419"/>
              <a:gd name="connsiteX2" fmla="*/ 3974433 w 4332965"/>
              <a:gd name="connsiteY2" fmla="*/ 4008419 h 4008419"/>
              <a:gd name="connsiteX3" fmla="*/ 0 w 4332965"/>
              <a:gd name="connsiteY3" fmla="*/ 3652927 h 4008419"/>
              <a:gd name="connsiteX0" fmla="*/ 326735 w 4332965"/>
              <a:gd name="connsiteY0" fmla="*/ 0 h 4034871"/>
              <a:gd name="connsiteX1" fmla="*/ 4332965 w 4332965"/>
              <a:gd name="connsiteY1" fmla="*/ 0 h 4034871"/>
              <a:gd name="connsiteX2" fmla="*/ 3975770 w 4332965"/>
              <a:gd name="connsiteY2" fmla="*/ 4034871 h 4034871"/>
              <a:gd name="connsiteX3" fmla="*/ 0 w 4332965"/>
              <a:gd name="connsiteY3" fmla="*/ 3652927 h 4034871"/>
              <a:gd name="connsiteX4" fmla="*/ 326735 w 4332965"/>
              <a:gd name="connsiteY4" fmla="*/ 0 h 4034871"/>
              <a:gd name="connsiteX0" fmla="*/ 332517 w 4338747"/>
              <a:gd name="connsiteY0" fmla="*/ 0 h 4034871"/>
              <a:gd name="connsiteX1" fmla="*/ 4338747 w 4338747"/>
              <a:gd name="connsiteY1" fmla="*/ 0 h 4034871"/>
              <a:gd name="connsiteX2" fmla="*/ 3981552 w 4338747"/>
              <a:gd name="connsiteY2" fmla="*/ 4034871 h 4034871"/>
              <a:gd name="connsiteX3" fmla="*/ 0 w 4338747"/>
              <a:gd name="connsiteY3" fmla="*/ 3674968 h 4034871"/>
              <a:gd name="connsiteX4" fmla="*/ 332517 w 4338747"/>
              <a:gd name="connsiteY4" fmla="*/ 0 h 4034871"/>
              <a:gd name="connsiteX0" fmla="*/ 333543 w 4339773"/>
              <a:gd name="connsiteY0" fmla="*/ 0 h 4034871"/>
              <a:gd name="connsiteX1" fmla="*/ 4339773 w 4339773"/>
              <a:gd name="connsiteY1" fmla="*/ 0 h 4034871"/>
              <a:gd name="connsiteX2" fmla="*/ 3982578 w 4339773"/>
              <a:gd name="connsiteY2" fmla="*/ 4034871 h 4034871"/>
              <a:gd name="connsiteX3" fmla="*/ 0 w 4339773"/>
              <a:gd name="connsiteY3" fmla="*/ 3686158 h 4034871"/>
              <a:gd name="connsiteX4" fmla="*/ 333543 w 4339773"/>
              <a:gd name="connsiteY4" fmla="*/ 0 h 4034871"/>
              <a:gd name="connsiteX0" fmla="*/ 310843 w 4317073"/>
              <a:gd name="connsiteY0" fmla="*/ 0 h 4034871"/>
              <a:gd name="connsiteX1" fmla="*/ 4317073 w 4317073"/>
              <a:gd name="connsiteY1" fmla="*/ 0 h 4034871"/>
              <a:gd name="connsiteX2" fmla="*/ 3959878 w 4317073"/>
              <a:gd name="connsiteY2" fmla="*/ 4034871 h 4034871"/>
              <a:gd name="connsiteX3" fmla="*/ 0 w 4317073"/>
              <a:gd name="connsiteY3" fmla="*/ 3663579 h 4034871"/>
              <a:gd name="connsiteX4" fmla="*/ 310843 w 4317073"/>
              <a:gd name="connsiteY4" fmla="*/ 0 h 4034871"/>
              <a:gd name="connsiteX0" fmla="*/ 356205 w 4317073"/>
              <a:gd name="connsiteY0" fmla="*/ 39 h 4034871"/>
              <a:gd name="connsiteX1" fmla="*/ 4317073 w 4317073"/>
              <a:gd name="connsiteY1" fmla="*/ 0 h 4034871"/>
              <a:gd name="connsiteX2" fmla="*/ 3959878 w 4317073"/>
              <a:gd name="connsiteY2" fmla="*/ 4034871 h 4034871"/>
              <a:gd name="connsiteX3" fmla="*/ 0 w 4317073"/>
              <a:gd name="connsiteY3" fmla="*/ 3663579 h 4034871"/>
              <a:gd name="connsiteX4" fmla="*/ 356205 w 4317073"/>
              <a:gd name="connsiteY4" fmla="*/ 39 h 4034871"/>
              <a:gd name="connsiteX0" fmla="*/ 367545 w 4317073"/>
              <a:gd name="connsiteY0" fmla="*/ 49 h 4034871"/>
              <a:gd name="connsiteX1" fmla="*/ 4317073 w 4317073"/>
              <a:gd name="connsiteY1" fmla="*/ 0 h 4034871"/>
              <a:gd name="connsiteX2" fmla="*/ 3959878 w 4317073"/>
              <a:gd name="connsiteY2" fmla="*/ 4034871 h 4034871"/>
              <a:gd name="connsiteX3" fmla="*/ 0 w 4317073"/>
              <a:gd name="connsiteY3" fmla="*/ 3663579 h 4034871"/>
              <a:gd name="connsiteX4" fmla="*/ 367545 w 4317073"/>
              <a:gd name="connsiteY4" fmla="*/ 49 h 4034871"/>
              <a:gd name="connsiteX0" fmla="*/ 333524 w 4283052"/>
              <a:gd name="connsiteY0" fmla="*/ 49 h 4034871"/>
              <a:gd name="connsiteX1" fmla="*/ 4283052 w 4283052"/>
              <a:gd name="connsiteY1" fmla="*/ 0 h 4034871"/>
              <a:gd name="connsiteX2" fmla="*/ 3925857 w 4283052"/>
              <a:gd name="connsiteY2" fmla="*/ 4034871 h 4034871"/>
              <a:gd name="connsiteX3" fmla="*/ 0 w 4283052"/>
              <a:gd name="connsiteY3" fmla="*/ 3663609 h 4034871"/>
              <a:gd name="connsiteX4" fmla="*/ 333524 w 4283052"/>
              <a:gd name="connsiteY4" fmla="*/ 49 h 4034871"/>
              <a:gd name="connsiteX0" fmla="*/ 333524 w 4283052"/>
              <a:gd name="connsiteY0" fmla="*/ 49 h 4006623"/>
              <a:gd name="connsiteX1" fmla="*/ 4283052 w 4283052"/>
              <a:gd name="connsiteY1" fmla="*/ 0 h 4006623"/>
              <a:gd name="connsiteX2" fmla="*/ 3925882 w 4283052"/>
              <a:gd name="connsiteY2" fmla="*/ 4006623 h 4006623"/>
              <a:gd name="connsiteX3" fmla="*/ 0 w 4283052"/>
              <a:gd name="connsiteY3" fmla="*/ 3663609 h 4006623"/>
              <a:gd name="connsiteX4" fmla="*/ 333524 w 4283052"/>
              <a:gd name="connsiteY4" fmla="*/ 49 h 400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052" h="4006623">
                <a:moveTo>
                  <a:pt x="333524" y="49"/>
                </a:moveTo>
                <a:lnTo>
                  <a:pt x="4283052" y="0"/>
                </a:lnTo>
                <a:lnTo>
                  <a:pt x="3925882" y="4006623"/>
                </a:lnTo>
                <a:lnTo>
                  <a:pt x="0" y="3663609"/>
                </a:lnTo>
                <a:lnTo>
                  <a:pt x="333524" y="4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Freeform: Shape 9234">
            <a:extLst>
              <a:ext uri="{FF2B5EF4-FFF2-40B4-BE49-F238E27FC236}">
                <a16:creationId xmlns:a16="http://schemas.microsoft.com/office/drawing/2014/main" id="{E8CFBC62-CE4B-4819-A21F-4A14D40F4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97050">
            <a:off x="927976" y="-9120"/>
            <a:ext cx="3806679" cy="3684326"/>
          </a:xfrm>
          <a:custGeom>
            <a:avLst/>
            <a:gdLst>
              <a:gd name="connsiteX0" fmla="*/ 311579 w 4029182"/>
              <a:gd name="connsiteY0" fmla="*/ 0 h 3848678"/>
              <a:gd name="connsiteX1" fmla="*/ 4029182 w 4029182"/>
              <a:gd name="connsiteY1" fmla="*/ 0 h 3848678"/>
              <a:gd name="connsiteX2" fmla="*/ 3974279 w 4029182"/>
              <a:gd name="connsiteY2" fmla="*/ 619347 h 3848678"/>
              <a:gd name="connsiteX3" fmla="*/ 3677270 w 4029182"/>
              <a:gd name="connsiteY3" fmla="*/ 3848678 h 3848678"/>
              <a:gd name="connsiteX4" fmla="*/ 1068231 w 4029182"/>
              <a:gd name="connsiteY4" fmla="*/ 3621950 h 3848678"/>
              <a:gd name="connsiteX5" fmla="*/ 23810 w 4029182"/>
              <a:gd name="connsiteY5" fmla="*/ 3525502 h 3848678"/>
              <a:gd name="connsiteX6" fmla="*/ 116 w 4029182"/>
              <a:gd name="connsiteY6" fmla="*/ 3506366 h 3848678"/>
              <a:gd name="connsiteX7" fmla="*/ 2499 w 4029182"/>
              <a:gd name="connsiteY7" fmla="*/ 3479657 h 3848678"/>
              <a:gd name="connsiteX8" fmla="*/ 0 w 4029182"/>
              <a:gd name="connsiteY8" fmla="*/ 3478131 h 3848678"/>
              <a:gd name="connsiteX9" fmla="*/ 17953 w 4029182"/>
              <a:gd name="connsiteY9" fmla="*/ 3306457 h 3848678"/>
              <a:gd name="connsiteX10" fmla="*/ 19746 w 4029182"/>
              <a:gd name="connsiteY10" fmla="*/ 3267358 h 3848678"/>
              <a:gd name="connsiteX11" fmla="*/ 23195 w 4029182"/>
              <a:gd name="connsiteY11" fmla="*/ 3243455 h 3848678"/>
              <a:gd name="connsiteX12" fmla="*/ 23888 w 4029182"/>
              <a:gd name="connsiteY12" fmla="*/ 3239950 h 3848678"/>
              <a:gd name="connsiteX13" fmla="*/ 41265 w 4029182"/>
              <a:gd name="connsiteY13" fmla="*/ 3045202 h 3848678"/>
              <a:gd name="connsiteX14" fmla="*/ 39901 w 4029182"/>
              <a:gd name="connsiteY14" fmla="*/ 3041081 h 3848678"/>
              <a:gd name="connsiteX15" fmla="*/ 52381 w 4029182"/>
              <a:gd name="connsiteY15" fmla="*/ 2920637 h 3848678"/>
              <a:gd name="connsiteX16" fmla="*/ 50596 w 4029182"/>
              <a:gd name="connsiteY16" fmla="*/ 2919822 h 3848678"/>
              <a:gd name="connsiteX17" fmla="*/ 47966 w 4029182"/>
              <a:gd name="connsiteY17" fmla="*/ 2889218 h 3848678"/>
              <a:gd name="connsiteX18" fmla="*/ 54746 w 4029182"/>
              <a:gd name="connsiteY18" fmla="*/ 2806318 h 3848678"/>
              <a:gd name="connsiteX19" fmla="*/ 56377 w 4029182"/>
              <a:gd name="connsiteY19" fmla="*/ 2757195 h 3848678"/>
              <a:gd name="connsiteX20" fmla="*/ 53188 w 4029182"/>
              <a:gd name="connsiteY20" fmla="*/ 2739283 h 3848678"/>
              <a:gd name="connsiteX21" fmla="*/ 45006 w 4029182"/>
              <a:gd name="connsiteY21" fmla="*/ 2669305 h 3848678"/>
              <a:gd name="connsiteX22" fmla="*/ 44350 w 4029182"/>
              <a:gd name="connsiteY22" fmla="*/ 2626924 h 3848678"/>
              <a:gd name="connsiteX23" fmla="*/ 46004 w 4029182"/>
              <a:gd name="connsiteY23" fmla="*/ 2598608 h 3848678"/>
              <a:gd name="connsiteX24" fmla="*/ 55528 w 4029182"/>
              <a:gd name="connsiteY24" fmla="*/ 2561151 h 3848678"/>
              <a:gd name="connsiteX25" fmla="*/ 52790 w 4029182"/>
              <a:gd name="connsiteY25" fmla="*/ 2557737 h 3848678"/>
              <a:gd name="connsiteX26" fmla="*/ 50655 w 4029182"/>
              <a:gd name="connsiteY26" fmla="*/ 2546859 h 3848678"/>
              <a:gd name="connsiteX27" fmla="*/ 65254 w 4029182"/>
              <a:gd name="connsiteY27" fmla="*/ 2496018 h 3848678"/>
              <a:gd name="connsiteX28" fmla="*/ 76687 w 4029182"/>
              <a:gd name="connsiteY28" fmla="*/ 2434205 h 3848678"/>
              <a:gd name="connsiteX29" fmla="*/ 81226 w 4029182"/>
              <a:gd name="connsiteY29" fmla="*/ 2425103 h 3848678"/>
              <a:gd name="connsiteX30" fmla="*/ 95690 w 4029182"/>
              <a:gd name="connsiteY30" fmla="*/ 2364759 h 3848678"/>
              <a:gd name="connsiteX31" fmla="*/ 97460 w 4029182"/>
              <a:gd name="connsiteY31" fmla="*/ 2302226 h 3848678"/>
              <a:gd name="connsiteX32" fmla="*/ 108367 w 4029182"/>
              <a:gd name="connsiteY32" fmla="*/ 2273132 h 3848678"/>
              <a:gd name="connsiteX33" fmla="*/ 110163 w 4029182"/>
              <a:gd name="connsiteY33" fmla="*/ 2273082 h 3848678"/>
              <a:gd name="connsiteX34" fmla="*/ 121578 w 4029182"/>
              <a:gd name="connsiteY34" fmla="*/ 2145149 h 3848678"/>
              <a:gd name="connsiteX35" fmla="*/ 114651 w 4029182"/>
              <a:gd name="connsiteY35" fmla="*/ 2124550 h 3848678"/>
              <a:gd name="connsiteX36" fmla="*/ 113994 w 4029182"/>
              <a:gd name="connsiteY36" fmla="*/ 2082167 h 3848678"/>
              <a:gd name="connsiteX37" fmla="*/ 125173 w 4029182"/>
              <a:gd name="connsiteY37" fmla="*/ 2016394 h 3848678"/>
              <a:gd name="connsiteX38" fmla="*/ 122435 w 4029182"/>
              <a:gd name="connsiteY38" fmla="*/ 2012981 h 3848678"/>
              <a:gd name="connsiteX39" fmla="*/ 120300 w 4029182"/>
              <a:gd name="connsiteY39" fmla="*/ 2002102 h 3848678"/>
              <a:gd name="connsiteX40" fmla="*/ 134899 w 4029182"/>
              <a:gd name="connsiteY40" fmla="*/ 1951259 h 3848678"/>
              <a:gd name="connsiteX41" fmla="*/ 142590 w 4029182"/>
              <a:gd name="connsiteY41" fmla="*/ 1909676 h 3848678"/>
              <a:gd name="connsiteX42" fmla="*/ 311091 w 4029182"/>
              <a:gd name="connsiteY42" fmla="*/ 5555 h 384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029182" h="3848678">
                <a:moveTo>
                  <a:pt x="311579" y="0"/>
                </a:moveTo>
                <a:lnTo>
                  <a:pt x="4029182" y="0"/>
                </a:lnTo>
                <a:lnTo>
                  <a:pt x="3974279" y="619347"/>
                </a:lnTo>
                <a:lnTo>
                  <a:pt x="3677270" y="3848678"/>
                </a:lnTo>
                <a:cubicBezTo>
                  <a:pt x="3395383" y="3813509"/>
                  <a:pt x="1623082" y="3671247"/>
                  <a:pt x="1068231" y="3621950"/>
                </a:cubicBezTo>
                <a:lnTo>
                  <a:pt x="23810" y="3525502"/>
                </a:lnTo>
                <a:lnTo>
                  <a:pt x="116" y="3506366"/>
                </a:lnTo>
                <a:cubicBezTo>
                  <a:pt x="910" y="3497463"/>
                  <a:pt x="1705" y="3488560"/>
                  <a:pt x="2499" y="3479657"/>
                </a:cubicBezTo>
                <a:lnTo>
                  <a:pt x="0" y="3478131"/>
                </a:lnTo>
                <a:cubicBezTo>
                  <a:pt x="2576" y="3449264"/>
                  <a:pt x="14663" y="3341585"/>
                  <a:pt x="17953" y="3306457"/>
                </a:cubicBezTo>
                <a:cubicBezTo>
                  <a:pt x="18551" y="3293424"/>
                  <a:pt x="19148" y="3280391"/>
                  <a:pt x="19746" y="3267358"/>
                </a:cubicBezTo>
                <a:cubicBezTo>
                  <a:pt x="20111" y="3263215"/>
                  <a:pt x="21342" y="3254372"/>
                  <a:pt x="23195" y="3243455"/>
                </a:cubicBezTo>
                <a:lnTo>
                  <a:pt x="23888" y="3239950"/>
                </a:lnTo>
                <a:lnTo>
                  <a:pt x="41265" y="3045202"/>
                </a:lnTo>
                <a:lnTo>
                  <a:pt x="39901" y="3041081"/>
                </a:lnTo>
                <a:cubicBezTo>
                  <a:pt x="41754" y="3020321"/>
                  <a:pt x="50598" y="2940846"/>
                  <a:pt x="52381" y="2920637"/>
                </a:cubicBezTo>
                <a:lnTo>
                  <a:pt x="50596" y="2919822"/>
                </a:lnTo>
                <a:cubicBezTo>
                  <a:pt x="49510" y="2914425"/>
                  <a:pt x="47275" y="2908135"/>
                  <a:pt x="47966" y="2889218"/>
                </a:cubicBezTo>
                <a:cubicBezTo>
                  <a:pt x="58123" y="2866507"/>
                  <a:pt x="41301" y="2834474"/>
                  <a:pt x="54746" y="2806318"/>
                </a:cubicBezTo>
                <a:cubicBezTo>
                  <a:pt x="58319" y="2795922"/>
                  <a:pt x="60984" y="2763483"/>
                  <a:pt x="56377" y="2757195"/>
                </a:cubicBezTo>
                <a:cubicBezTo>
                  <a:pt x="55879" y="2750400"/>
                  <a:pt x="58440" y="2742567"/>
                  <a:pt x="53188" y="2739283"/>
                </a:cubicBezTo>
                <a:cubicBezTo>
                  <a:pt x="51293" y="2724634"/>
                  <a:pt x="46479" y="2688032"/>
                  <a:pt x="45006" y="2669305"/>
                </a:cubicBezTo>
                <a:lnTo>
                  <a:pt x="44350" y="2626924"/>
                </a:lnTo>
                <a:cubicBezTo>
                  <a:pt x="44901" y="2617486"/>
                  <a:pt x="45453" y="2608047"/>
                  <a:pt x="46004" y="2598608"/>
                </a:cubicBezTo>
                <a:cubicBezTo>
                  <a:pt x="47867" y="2587645"/>
                  <a:pt x="54397" y="2567963"/>
                  <a:pt x="55528" y="2561151"/>
                </a:cubicBezTo>
                <a:cubicBezTo>
                  <a:pt x="54504" y="2560268"/>
                  <a:pt x="53580" y="2559119"/>
                  <a:pt x="52790" y="2557737"/>
                </a:cubicBezTo>
                <a:lnTo>
                  <a:pt x="50655" y="2546859"/>
                </a:lnTo>
                <a:lnTo>
                  <a:pt x="65254" y="2496018"/>
                </a:lnTo>
                <a:lnTo>
                  <a:pt x="76687" y="2434205"/>
                </a:lnTo>
                <a:lnTo>
                  <a:pt x="81226" y="2425103"/>
                </a:lnTo>
                <a:cubicBezTo>
                  <a:pt x="87196" y="2403956"/>
                  <a:pt x="85277" y="2377679"/>
                  <a:pt x="95690" y="2364759"/>
                </a:cubicBezTo>
                <a:cubicBezTo>
                  <a:pt x="96279" y="2343915"/>
                  <a:pt x="96870" y="2323070"/>
                  <a:pt x="97460" y="2302226"/>
                </a:cubicBezTo>
                <a:cubicBezTo>
                  <a:pt x="110059" y="2305377"/>
                  <a:pt x="105858" y="2280676"/>
                  <a:pt x="108367" y="2273132"/>
                </a:cubicBezTo>
                <a:lnTo>
                  <a:pt x="110163" y="2273082"/>
                </a:lnTo>
                <a:lnTo>
                  <a:pt x="121578" y="2145149"/>
                </a:lnTo>
                <a:lnTo>
                  <a:pt x="114651" y="2124550"/>
                </a:lnTo>
                <a:cubicBezTo>
                  <a:pt x="114432" y="2110422"/>
                  <a:pt x="114212" y="2096295"/>
                  <a:pt x="113994" y="2082167"/>
                </a:cubicBezTo>
                <a:cubicBezTo>
                  <a:pt x="115747" y="2064141"/>
                  <a:pt x="123766" y="2027925"/>
                  <a:pt x="125173" y="2016394"/>
                </a:cubicBezTo>
                <a:cubicBezTo>
                  <a:pt x="124149" y="2015512"/>
                  <a:pt x="123225" y="2014362"/>
                  <a:pt x="122435" y="2012981"/>
                </a:cubicBezTo>
                <a:lnTo>
                  <a:pt x="120300" y="2002102"/>
                </a:lnTo>
                <a:lnTo>
                  <a:pt x="134899" y="1951259"/>
                </a:lnTo>
                <a:lnTo>
                  <a:pt x="142590" y="1909676"/>
                </a:lnTo>
                <a:cubicBezTo>
                  <a:pt x="169918" y="1604982"/>
                  <a:pt x="250865" y="690683"/>
                  <a:pt x="311091" y="5555"/>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Izuku Midoriya minimalism by Zunnn">
            <a:extLst>
              <a:ext uri="{FF2B5EF4-FFF2-40B4-BE49-F238E27FC236}">
                <a16:creationId xmlns:a16="http://schemas.microsoft.com/office/drawing/2014/main" id="{94735B90-FEA1-696A-B618-340856732319}"/>
              </a:ext>
            </a:extLst>
          </p:cNvPr>
          <p:cNvPicPr>
            <a:picLocks noChangeAspect="1" noChangeArrowheads="1"/>
          </p:cNvPicPr>
          <p:nvPr/>
        </p:nvPicPr>
        <p:blipFill rotWithShape="1">
          <a:blip r:embed="rId5">
            <a:alphaModFix amt="85000"/>
            <a:extLst>
              <a:ext uri="{28A0092B-C50C-407E-A947-70E740481C1C}">
                <a14:useLocalDpi xmlns:a14="http://schemas.microsoft.com/office/drawing/2010/main" val="0"/>
              </a:ext>
            </a:extLst>
          </a:blip>
          <a:srcRect l="24457" r="22298"/>
          <a:stretch/>
        </p:blipFill>
        <p:spPr bwMode="auto">
          <a:xfrm rot="311449">
            <a:off x="1052046" y="-174660"/>
            <a:ext cx="3525838" cy="3708274"/>
          </a:xfrm>
          <a:custGeom>
            <a:avLst/>
            <a:gdLst/>
            <a:ahLst/>
            <a:cxnLst/>
            <a:rect l="l" t="t" r="r" b="b"/>
            <a:pathLst>
              <a:path w="3348559" h="3521822">
                <a:moveTo>
                  <a:pt x="3343439" y="0"/>
                </a:moveTo>
                <a:lnTo>
                  <a:pt x="3345807" y="565234"/>
                </a:lnTo>
                <a:lnTo>
                  <a:pt x="3348559" y="3513293"/>
                </a:lnTo>
                <a:cubicBezTo>
                  <a:pt x="3093766" y="3504552"/>
                  <a:pt x="1498361" y="3520986"/>
                  <a:pt x="998495" y="3521822"/>
                </a:cubicBezTo>
                <a:lnTo>
                  <a:pt x="57271" y="3520087"/>
                </a:lnTo>
                <a:lnTo>
                  <a:pt x="34511" y="3504703"/>
                </a:lnTo>
                <a:cubicBezTo>
                  <a:pt x="34482" y="3496578"/>
                  <a:pt x="34453" y="3488452"/>
                  <a:pt x="34423" y="3480327"/>
                </a:cubicBezTo>
                <a:lnTo>
                  <a:pt x="32063" y="3479150"/>
                </a:lnTo>
                <a:cubicBezTo>
                  <a:pt x="31968" y="3452804"/>
                  <a:pt x="33827" y="3354325"/>
                  <a:pt x="33850" y="3322251"/>
                </a:cubicBezTo>
                <a:cubicBezTo>
                  <a:pt x="33303" y="3310403"/>
                  <a:pt x="32754" y="3298554"/>
                  <a:pt x="32206" y="3286705"/>
                </a:cubicBezTo>
                <a:cubicBezTo>
                  <a:pt x="32188" y="3282925"/>
                  <a:pt x="32554" y="3274818"/>
                  <a:pt x="33303" y="3264782"/>
                </a:cubicBezTo>
                <a:lnTo>
                  <a:pt x="33631" y="3261552"/>
                </a:lnTo>
                <a:lnTo>
                  <a:pt x="32988" y="3083810"/>
                </a:lnTo>
                <a:lnTo>
                  <a:pt x="31427" y="3080191"/>
                </a:lnTo>
                <a:cubicBezTo>
                  <a:pt x="31359" y="3061244"/>
                  <a:pt x="32662" y="2988565"/>
                  <a:pt x="32577" y="2970123"/>
                </a:cubicBezTo>
                <a:lnTo>
                  <a:pt x="30915" y="2969531"/>
                </a:lnTo>
                <a:cubicBezTo>
                  <a:pt x="29496" y="2964734"/>
                  <a:pt x="26977" y="2959222"/>
                  <a:pt x="26024" y="2942039"/>
                </a:cubicBezTo>
                <a:cubicBezTo>
                  <a:pt x="33213" y="2920644"/>
                  <a:pt x="15523" y="2893022"/>
                  <a:pt x="25198" y="2866428"/>
                </a:cubicBezTo>
                <a:cubicBezTo>
                  <a:pt x="27528" y="2856723"/>
                  <a:pt x="27216" y="2827136"/>
                  <a:pt x="22577" y="2821820"/>
                </a:cubicBezTo>
                <a:cubicBezTo>
                  <a:pt x="21568" y="2815709"/>
                  <a:pt x="23206" y="2808408"/>
                  <a:pt x="18240" y="2805865"/>
                </a:cubicBezTo>
                <a:cubicBezTo>
                  <a:pt x="15331" y="2792757"/>
                  <a:pt x="7990" y="2760014"/>
                  <a:pt x="5119" y="2743180"/>
                </a:cubicBezTo>
                <a:lnTo>
                  <a:pt x="1014" y="2704863"/>
                </a:lnTo>
                <a:cubicBezTo>
                  <a:pt x="723" y="2696273"/>
                  <a:pt x="432" y="2687682"/>
                  <a:pt x="141" y="2679091"/>
                </a:cubicBezTo>
                <a:cubicBezTo>
                  <a:pt x="895" y="2669013"/>
                  <a:pt x="5096" y="2650659"/>
                  <a:pt x="5541" y="2644399"/>
                </a:cubicBezTo>
                <a:cubicBezTo>
                  <a:pt x="4552" y="2643683"/>
                  <a:pt x="3631" y="2642719"/>
                  <a:pt x="2811" y="2641532"/>
                </a:cubicBezTo>
                <a:lnTo>
                  <a:pt x="0" y="2631859"/>
                </a:lnTo>
                <a:lnTo>
                  <a:pt x="8823" y="2584633"/>
                </a:lnTo>
                <a:lnTo>
                  <a:pt x="13906" y="2527732"/>
                </a:lnTo>
                <a:lnTo>
                  <a:pt x="17206" y="2519120"/>
                </a:lnTo>
                <a:cubicBezTo>
                  <a:pt x="20784" y="2499485"/>
                  <a:pt x="16888" y="2475852"/>
                  <a:pt x="25119" y="2463301"/>
                </a:cubicBezTo>
                <a:cubicBezTo>
                  <a:pt x="23915" y="2444382"/>
                  <a:pt x="22712" y="2425461"/>
                  <a:pt x="21509" y="2406541"/>
                </a:cubicBezTo>
                <a:cubicBezTo>
                  <a:pt x="33028" y="2408362"/>
                  <a:pt x="27223" y="2386342"/>
                  <a:pt x="28839" y="2379307"/>
                </a:cubicBezTo>
                <a:lnTo>
                  <a:pt x="30439" y="2379114"/>
                </a:lnTo>
                <a:lnTo>
                  <a:pt x="30016" y="2262353"/>
                </a:lnTo>
                <a:lnTo>
                  <a:pt x="22117" y="2244271"/>
                </a:lnTo>
                <a:cubicBezTo>
                  <a:pt x="20748" y="2231498"/>
                  <a:pt x="19378" y="2218726"/>
                  <a:pt x="18010" y="2205953"/>
                </a:cubicBezTo>
                <a:cubicBezTo>
                  <a:pt x="18080" y="2189489"/>
                  <a:pt x="22238" y="2156043"/>
                  <a:pt x="22538" y="2145488"/>
                </a:cubicBezTo>
                <a:cubicBezTo>
                  <a:pt x="21550" y="2144774"/>
                  <a:pt x="20629" y="2143808"/>
                  <a:pt x="19808" y="2142623"/>
                </a:cubicBezTo>
                <a:lnTo>
                  <a:pt x="16997" y="2132948"/>
                </a:lnTo>
                <a:lnTo>
                  <a:pt x="25820" y="2085720"/>
                </a:lnTo>
                <a:lnTo>
                  <a:pt x="29239" y="2047442"/>
                </a:lnTo>
                <a:cubicBezTo>
                  <a:pt x="28358" y="1769344"/>
                  <a:pt x="24771" y="934937"/>
                  <a:pt x="21697" y="309711"/>
                </a:cubicBezTo>
                <a:lnTo>
                  <a:pt x="21672" y="30464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F01D00C-198D-892A-D095-1F3FAE2BC9BA}"/>
              </a:ext>
            </a:extLst>
          </p:cNvPr>
          <p:cNvSpPr>
            <a:spLocks noGrp="1"/>
          </p:cNvSpPr>
          <p:nvPr>
            <p:ph idx="1"/>
          </p:nvPr>
        </p:nvSpPr>
        <p:spPr>
          <a:xfrm>
            <a:off x="6099048" y="3182112"/>
            <a:ext cx="5129784" cy="2990088"/>
          </a:xfrm>
        </p:spPr>
        <p:txBody>
          <a:bodyPr>
            <a:normAutofit/>
          </a:bodyPr>
          <a:lstStyle/>
          <a:p>
            <a:r>
              <a:rPr lang="en-US" dirty="0"/>
              <a:t>DEKU is most</a:t>
            </a:r>
          </a:p>
          <a:p>
            <a:r>
              <a:rPr lang="en-US" dirty="0"/>
              <a:t>Aizawa correlation</a:t>
            </a:r>
          </a:p>
          <a:p>
            <a:r>
              <a:rPr lang="en-US" dirty="0"/>
              <a:t>Most hits was ‘Snapshots’</a:t>
            </a:r>
          </a:p>
        </p:txBody>
      </p:sp>
      <p:grpSp>
        <p:nvGrpSpPr>
          <p:cNvPr id="9237" name="Group 9236">
            <a:extLst>
              <a:ext uri="{FF2B5EF4-FFF2-40B4-BE49-F238E27FC236}">
                <a16:creationId xmlns:a16="http://schemas.microsoft.com/office/drawing/2014/main" id="{F5A4742A-C5E7-4BB1-8C9C-597FC543F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9238" name="Group 9237">
              <a:extLst>
                <a:ext uri="{FF2B5EF4-FFF2-40B4-BE49-F238E27FC236}">
                  <a16:creationId xmlns:a16="http://schemas.microsoft.com/office/drawing/2014/main" id="{6921676F-521C-4131-92A1-F4F3E87A85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9240" name="Straight Connector 9239">
                <a:extLst>
                  <a:ext uri="{FF2B5EF4-FFF2-40B4-BE49-F238E27FC236}">
                    <a16:creationId xmlns:a16="http://schemas.microsoft.com/office/drawing/2014/main" id="{E5D19A4C-344C-4DBE-8B49-9FF1556D6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1" name="Straight Connector 9240">
                <a:extLst>
                  <a:ext uri="{FF2B5EF4-FFF2-40B4-BE49-F238E27FC236}">
                    <a16:creationId xmlns:a16="http://schemas.microsoft.com/office/drawing/2014/main" id="{F47A05BF-ACC4-4A1B-87CC-7EA3F5096F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39" name="Oval 9238">
              <a:extLst>
                <a:ext uri="{FF2B5EF4-FFF2-40B4-BE49-F238E27FC236}">
                  <a16:creationId xmlns:a16="http://schemas.microsoft.com/office/drawing/2014/main" id="{E2191A1A-84DF-4E98-81CB-6D86B64FC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9348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8A852-B007-50D8-6B43-2CD1329468D0}"/>
              </a:ext>
            </a:extLst>
          </p:cNvPr>
          <p:cNvSpPr>
            <a:spLocks noGrp="1"/>
          </p:cNvSpPr>
          <p:nvPr>
            <p:ph type="title"/>
          </p:nvPr>
        </p:nvSpPr>
        <p:spPr>
          <a:xfrm>
            <a:off x="1221476" y="685800"/>
            <a:ext cx="5075906" cy="1896616"/>
          </a:xfrm>
        </p:spPr>
        <p:txBody>
          <a:bodyPr>
            <a:normAutofit/>
          </a:bodyPr>
          <a:lstStyle/>
          <a:p>
            <a:r>
              <a:rPr lang="en-US" dirty="0"/>
              <a:t>Next Time</a:t>
            </a:r>
          </a:p>
        </p:txBody>
      </p:sp>
      <p:sp>
        <p:nvSpPr>
          <p:cNvPr id="3" name="Content Placeholder 2">
            <a:extLst>
              <a:ext uri="{FF2B5EF4-FFF2-40B4-BE49-F238E27FC236}">
                <a16:creationId xmlns:a16="http://schemas.microsoft.com/office/drawing/2014/main" id="{6306FA77-9B6B-599E-BE4B-BFB71AB82C49}"/>
              </a:ext>
            </a:extLst>
          </p:cNvPr>
          <p:cNvSpPr>
            <a:spLocks noGrp="1"/>
          </p:cNvSpPr>
          <p:nvPr>
            <p:ph idx="1"/>
          </p:nvPr>
        </p:nvSpPr>
        <p:spPr>
          <a:xfrm>
            <a:off x="1221475" y="2961280"/>
            <a:ext cx="5075905" cy="3210920"/>
          </a:xfrm>
        </p:spPr>
        <p:txBody>
          <a:bodyPr>
            <a:normAutofit/>
          </a:bodyPr>
          <a:lstStyle/>
          <a:p>
            <a:r>
              <a:rPr lang="en-US" dirty="0"/>
              <a:t>Pull either more data or data that is more spread out so instead of pulling the first ten pages pull 1 page for every 250 pages or something like that.</a:t>
            </a:r>
          </a:p>
          <a:p>
            <a:r>
              <a:rPr lang="en-US" dirty="0"/>
              <a:t>Analyze more ships and characters</a:t>
            </a:r>
          </a:p>
          <a:p>
            <a:r>
              <a:rPr lang="en-US" dirty="0"/>
              <a:t>Analyze the crossovers</a:t>
            </a:r>
          </a:p>
          <a:p>
            <a:pPr marL="0" indent="0">
              <a:buNone/>
            </a:pPr>
            <a:endParaRPr lang="en-US" dirty="0"/>
          </a:p>
        </p:txBody>
      </p:sp>
      <p:sp>
        <p:nvSpPr>
          <p:cNvPr id="46" name="Freeform: Shape 28">
            <a:extLst>
              <a:ext uri="{FF2B5EF4-FFF2-40B4-BE49-F238E27FC236}">
                <a16:creationId xmlns:a16="http://schemas.microsoft.com/office/drawing/2014/main" id="{7FF0BCBD-CCEA-4351-B702-14C52EFE6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9465">
            <a:off x="6926280" y="397486"/>
            <a:ext cx="4948797" cy="6326554"/>
          </a:xfrm>
          <a:custGeom>
            <a:avLst/>
            <a:gdLst>
              <a:gd name="connsiteX0" fmla="*/ 4457507 w 5137176"/>
              <a:gd name="connsiteY0" fmla="*/ 0 h 6567378"/>
              <a:gd name="connsiteX1" fmla="*/ 4457507 w 5137176"/>
              <a:gd name="connsiteY1" fmla="*/ 1009868 h 6567378"/>
              <a:gd name="connsiteX2" fmla="*/ 5137176 w 5137176"/>
              <a:gd name="connsiteY2" fmla="*/ 1083966 h 6567378"/>
              <a:gd name="connsiteX3" fmla="*/ 4539371 w 5137176"/>
              <a:gd name="connsiteY3" fmla="*/ 6567378 h 6567378"/>
              <a:gd name="connsiteX4" fmla="*/ 108120 w 5137176"/>
              <a:gd name="connsiteY4" fmla="*/ 6084280 h 6567378"/>
              <a:gd name="connsiteX5" fmla="*/ 170085 w 5137176"/>
              <a:gd name="connsiteY5" fmla="*/ 5515902 h 6567378"/>
              <a:gd name="connsiteX6" fmla="*/ 0 w 5137176"/>
              <a:gd name="connsiteY6" fmla="*/ 5515902 h 6567378"/>
              <a:gd name="connsiteX7" fmla="*/ 0 w 5137176"/>
              <a:gd name="connsiteY7" fmla="*/ 0 h 656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7176" h="6567378">
                <a:moveTo>
                  <a:pt x="4457507" y="0"/>
                </a:moveTo>
                <a:lnTo>
                  <a:pt x="4457507" y="1009868"/>
                </a:lnTo>
                <a:lnTo>
                  <a:pt x="5137176" y="1083966"/>
                </a:lnTo>
                <a:lnTo>
                  <a:pt x="4539371" y="6567378"/>
                </a:lnTo>
                <a:lnTo>
                  <a:pt x="108120" y="6084280"/>
                </a:lnTo>
                <a:lnTo>
                  <a:pt x="170085" y="5515902"/>
                </a:lnTo>
                <a:lnTo>
                  <a:pt x="0" y="5515902"/>
                </a:lnTo>
                <a:lnTo>
                  <a:pt x="0" y="0"/>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30">
            <a:extLst>
              <a:ext uri="{FF2B5EF4-FFF2-40B4-BE49-F238E27FC236}">
                <a16:creationId xmlns:a16="http://schemas.microsoft.com/office/drawing/2014/main" id="{186A0039-6F9F-4E40-AE37-A1EA2DAC0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6892" y="425319"/>
            <a:ext cx="4768520" cy="6088714"/>
          </a:xfrm>
          <a:custGeom>
            <a:avLst/>
            <a:gdLst>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02536 w 4950037"/>
              <a:gd name="connsiteY21" fmla="*/ 861893 h 6320484"/>
              <a:gd name="connsiteX22" fmla="*/ 4202536 w 4950037"/>
              <a:gd name="connsiteY22" fmla="*/ 987895 h 6320484"/>
              <a:gd name="connsiteX23" fmla="*/ 4532772 w 4950037"/>
              <a:gd name="connsiteY23" fmla="*/ 1009893 h 6320484"/>
              <a:gd name="connsiteX24" fmla="*/ 4904400 w 4950037"/>
              <a:gd name="connsiteY24" fmla="*/ 1030269 h 6320484"/>
              <a:gd name="connsiteX25" fmla="*/ 4932162 w 4950037"/>
              <a:gd name="connsiteY25" fmla="*/ 1052023 h 6320484"/>
              <a:gd name="connsiteX26" fmla="*/ 4930395 w 4950037"/>
              <a:gd name="connsiteY26" fmla="*/ 1083700 h 6320484"/>
              <a:gd name="connsiteX27" fmla="*/ 4933305 w 4950037"/>
              <a:gd name="connsiteY27" fmla="*/ 1085413 h 6320484"/>
              <a:gd name="connsiteX28" fmla="*/ 4949662 w 4950037"/>
              <a:gd name="connsiteY28" fmla="*/ 1116915 h 6320484"/>
              <a:gd name="connsiteX29" fmla="*/ 4927494 w 4950037"/>
              <a:gd name="connsiteY29" fmla="*/ 1174426 h 6320484"/>
              <a:gd name="connsiteX30" fmla="*/ 4924021 w 4950037"/>
              <a:gd name="connsiteY30" fmla="*/ 1197992 h 6320484"/>
              <a:gd name="connsiteX31" fmla="*/ 4918937 w 4950037"/>
              <a:gd name="connsiteY31" fmla="*/ 1289117 h 6320484"/>
              <a:gd name="connsiteX32" fmla="*/ 4918290 w 4950037"/>
              <a:gd name="connsiteY32" fmla="*/ 1335426 h 6320484"/>
              <a:gd name="connsiteX33" fmla="*/ 4915204 w 4950037"/>
              <a:gd name="connsiteY33" fmla="*/ 1363823 h 6320484"/>
              <a:gd name="connsiteX34" fmla="*/ 4914538 w 4950037"/>
              <a:gd name="connsiteY34" fmla="*/ 1367995 h 6320484"/>
              <a:gd name="connsiteX35" fmla="*/ 4901655 w 4950037"/>
              <a:gd name="connsiteY35" fmla="*/ 1598968 h 6320484"/>
              <a:gd name="connsiteX36" fmla="*/ 4903361 w 4950037"/>
              <a:gd name="connsiteY36" fmla="*/ 1603791 h 6320484"/>
              <a:gd name="connsiteX37" fmla="*/ 4901219 w 4950037"/>
              <a:gd name="connsiteY37" fmla="*/ 1627566 h 6320484"/>
              <a:gd name="connsiteX38" fmla="*/ 4899626 w 4950037"/>
              <a:gd name="connsiteY38" fmla="*/ 1635333 h 6320484"/>
              <a:gd name="connsiteX39" fmla="*/ 4893414 w 4950037"/>
              <a:gd name="connsiteY39" fmla="*/ 1746703 h 6320484"/>
              <a:gd name="connsiteX40" fmla="*/ 4895482 w 4950037"/>
              <a:gd name="connsiteY40" fmla="*/ 1747601 h 6320484"/>
              <a:gd name="connsiteX41" fmla="*/ 4899584 w 4950037"/>
              <a:gd name="connsiteY41" fmla="*/ 1783699 h 6320484"/>
              <a:gd name="connsiteX42" fmla="*/ 4894806 w 4950037"/>
              <a:gd name="connsiteY42" fmla="*/ 1881995 h 6320484"/>
              <a:gd name="connsiteX43" fmla="*/ 4894702 w 4950037"/>
              <a:gd name="connsiteY43" fmla="*/ 1940154 h 6320484"/>
              <a:gd name="connsiteX44" fmla="*/ 4898986 w 4950037"/>
              <a:gd name="connsiteY44" fmla="*/ 1961221 h 6320484"/>
              <a:gd name="connsiteX45" fmla="*/ 4902063 w 4950037"/>
              <a:gd name="connsiteY45" fmla="*/ 1991332 h 6320484"/>
              <a:gd name="connsiteX46" fmla="*/ 4910843 w 4950037"/>
              <a:gd name="connsiteY46" fmla="*/ 2043680 h 6320484"/>
              <a:gd name="connsiteX47" fmla="*/ 4913111 w 4950037"/>
              <a:gd name="connsiteY47" fmla="*/ 2093780 h 6320484"/>
              <a:gd name="connsiteX48" fmla="*/ 4912235 w 4950037"/>
              <a:gd name="connsiteY48" fmla="*/ 2127331 h 6320484"/>
              <a:gd name="connsiteX49" fmla="*/ 4911774 w 4950037"/>
              <a:gd name="connsiteY49" fmla="*/ 2132180 h 6320484"/>
              <a:gd name="connsiteX50" fmla="*/ 4902693 w 4950037"/>
              <a:gd name="connsiteY50" fmla="*/ 2171984 h 6320484"/>
              <a:gd name="connsiteX51" fmla="*/ 4905943 w 4950037"/>
              <a:gd name="connsiteY51" fmla="*/ 2175920 h 6320484"/>
              <a:gd name="connsiteX52" fmla="*/ 4908773 w 4950037"/>
              <a:gd name="connsiteY52" fmla="*/ 2188707 h 6320484"/>
              <a:gd name="connsiteX53" fmla="*/ 4904052 w 4950037"/>
              <a:gd name="connsiteY53" fmla="*/ 2199268 h 6320484"/>
              <a:gd name="connsiteX54" fmla="*/ 4893911 w 4950037"/>
              <a:gd name="connsiteY54" fmla="*/ 2249378 h 6320484"/>
              <a:gd name="connsiteX55" fmla="*/ 4883060 w 4950037"/>
              <a:gd name="connsiteY55" fmla="*/ 2322907 h 6320484"/>
              <a:gd name="connsiteX56" fmla="*/ 4878199 w 4950037"/>
              <a:gd name="connsiteY56" fmla="*/ 2333841 h 6320484"/>
              <a:gd name="connsiteX57" fmla="*/ 4863832 w 4950037"/>
              <a:gd name="connsiteY57" fmla="*/ 2405746 h 6320484"/>
              <a:gd name="connsiteX58" fmla="*/ 4860132 w 4950037"/>
              <a:gd name="connsiteY58" fmla="*/ 2443689 h 6320484"/>
              <a:gd name="connsiteX59" fmla="*/ 4863777 w 4950037"/>
              <a:gd name="connsiteY59" fmla="*/ 2448134 h 6320484"/>
              <a:gd name="connsiteX60" fmla="*/ 4862134 w 4950037"/>
              <a:gd name="connsiteY60" fmla="*/ 2459306 h 6320484"/>
              <a:gd name="connsiteX61" fmla="*/ 4862544 w 4950037"/>
              <a:gd name="connsiteY61" fmla="*/ 2462358 h 6320484"/>
              <a:gd name="connsiteX62" fmla="*/ 4864049 w 4950037"/>
              <a:gd name="connsiteY62" fmla="*/ 2479770 h 6320484"/>
              <a:gd name="connsiteX63" fmla="*/ 4852627 w 4950037"/>
              <a:gd name="connsiteY63" fmla="*/ 2514583 h 6320484"/>
              <a:gd name="connsiteX64" fmla="*/ 4850576 w 4950037"/>
              <a:gd name="connsiteY64" fmla="*/ 2514709 h 6320484"/>
              <a:gd name="connsiteX65" fmla="*/ 4842113 w 4950037"/>
              <a:gd name="connsiteY65" fmla="*/ 2666439 h 6320484"/>
              <a:gd name="connsiteX66" fmla="*/ 4850768 w 4950037"/>
              <a:gd name="connsiteY66" fmla="*/ 2690544 h 6320484"/>
              <a:gd name="connsiteX67" fmla="*/ 4853036 w 4950037"/>
              <a:gd name="connsiteY67" fmla="*/ 2740646 h 6320484"/>
              <a:gd name="connsiteX68" fmla="*/ 4852159 w 4950037"/>
              <a:gd name="connsiteY68" fmla="*/ 2774197 h 6320484"/>
              <a:gd name="connsiteX69" fmla="*/ 4851699 w 4950037"/>
              <a:gd name="connsiteY69" fmla="*/ 2779045 h 6320484"/>
              <a:gd name="connsiteX70" fmla="*/ 4842617 w 4950037"/>
              <a:gd name="connsiteY70" fmla="*/ 2818850 h 6320484"/>
              <a:gd name="connsiteX71" fmla="*/ 4845868 w 4950037"/>
              <a:gd name="connsiteY71" fmla="*/ 2822786 h 6320484"/>
              <a:gd name="connsiteX72" fmla="*/ 4848697 w 4950037"/>
              <a:gd name="connsiteY72" fmla="*/ 2835573 h 6320484"/>
              <a:gd name="connsiteX73" fmla="*/ 4843976 w 4950037"/>
              <a:gd name="connsiteY73" fmla="*/ 2846133 h 6320484"/>
              <a:gd name="connsiteX74" fmla="*/ 4833835 w 4950037"/>
              <a:gd name="connsiteY74" fmla="*/ 2896246 h 6320484"/>
              <a:gd name="connsiteX75" fmla="*/ 4826535 w 4950037"/>
              <a:gd name="connsiteY75" fmla="*/ 2945711 h 6320484"/>
              <a:gd name="connsiteX76" fmla="*/ 4770687 w 4950037"/>
              <a:gd name="connsiteY76" fmla="*/ 3999577 h 6320484"/>
              <a:gd name="connsiteX77" fmla="*/ 4757955 w 4950037"/>
              <a:gd name="connsiteY77" fmla="*/ 4252632 h 6320484"/>
              <a:gd name="connsiteX78" fmla="*/ 4746917 w 4950037"/>
              <a:gd name="connsiteY78" fmla="*/ 4414955 h 6320484"/>
              <a:gd name="connsiteX79" fmla="*/ 4656537 w 4950037"/>
              <a:gd name="connsiteY79" fmla="*/ 6050064 h 6320484"/>
              <a:gd name="connsiteX80" fmla="*/ 4661812 w 4950037"/>
              <a:gd name="connsiteY80" fmla="*/ 6086684 h 6320484"/>
              <a:gd name="connsiteX81" fmla="*/ 4665332 w 4950037"/>
              <a:gd name="connsiteY81" fmla="*/ 6121067 h 6320484"/>
              <a:gd name="connsiteX82" fmla="*/ 4668152 w 4950037"/>
              <a:gd name="connsiteY82" fmla="*/ 6221142 h 6320484"/>
              <a:gd name="connsiteX83" fmla="*/ 4649673 w 4950037"/>
              <a:gd name="connsiteY83" fmla="*/ 6255466 h 6320484"/>
              <a:gd name="connsiteX84" fmla="*/ 4645040 w 4950037"/>
              <a:gd name="connsiteY84" fmla="*/ 6258160 h 6320484"/>
              <a:gd name="connsiteX85" fmla="*/ 4641598 w 4950037"/>
              <a:gd name="connsiteY85" fmla="*/ 6320461 h 6320484"/>
              <a:gd name="connsiteX86" fmla="*/ 724747 w 4950037"/>
              <a:gd name="connsiteY86" fmla="*/ 6068362 h 6320484"/>
              <a:gd name="connsiteX87" fmla="*/ 415706 w 4950037"/>
              <a:gd name="connsiteY87" fmla="*/ 6051307 h 6320484"/>
              <a:gd name="connsiteX88" fmla="*/ 420012 w 4950037"/>
              <a:gd name="connsiteY88" fmla="*/ 6011137 h 6320484"/>
              <a:gd name="connsiteX89" fmla="*/ 424214 w 4950037"/>
              <a:gd name="connsiteY89" fmla="*/ 6004548 h 6320484"/>
              <a:gd name="connsiteX90" fmla="*/ 424482 w 4950037"/>
              <a:gd name="connsiteY90" fmla="*/ 6001808 h 6320484"/>
              <a:gd name="connsiteX91" fmla="*/ 424751 w 4950037"/>
              <a:gd name="connsiteY91" fmla="*/ 5999066 h 6320484"/>
              <a:gd name="connsiteX92" fmla="*/ 425286 w 4950037"/>
              <a:gd name="connsiteY92" fmla="*/ 5993584 h 6320484"/>
              <a:gd name="connsiteX93" fmla="*/ 424972 w 4950037"/>
              <a:gd name="connsiteY93" fmla="*/ 5987694 h 6320484"/>
              <a:gd name="connsiteX94" fmla="*/ 424390 w 4950037"/>
              <a:gd name="connsiteY94" fmla="*/ 5984546 h 6320484"/>
              <a:gd name="connsiteX95" fmla="*/ 424659 w 4950037"/>
              <a:gd name="connsiteY95" fmla="*/ 5981803 h 6320484"/>
              <a:gd name="connsiteX96" fmla="*/ 424344 w 4950037"/>
              <a:gd name="connsiteY96" fmla="*/ 5975914 h 6320484"/>
              <a:gd name="connsiteX97" fmla="*/ 423763 w 4950037"/>
              <a:gd name="connsiteY97" fmla="*/ 5972765 h 6320484"/>
              <a:gd name="connsiteX98" fmla="*/ 423136 w 4950037"/>
              <a:gd name="connsiteY98" fmla="*/ 5960984 h 6320484"/>
              <a:gd name="connsiteX99" fmla="*/ 422554 w 4950037"/>
              <a:gd name="connsiteY99" fmla="*/ 5957836 h 6320484"/>
              <a:gd name="connsiteX100" fmla="*/ 422821 w 4950037"/>
              <a:gd name="connsiteY100" fmla="*/ 5955094 h 6320484"/>
              <a:gd name="connsiteX101" fmla="*/ 421392 w 4950037"/>
              <a:gd name="connsiteY101" fmla="*/ 5951537 h 6320484"/>
              <a:gd name="connsiteX102" fmla="*/ 426782 w 4950037"/>
              <a:gd name="connsiteY102" fmla="*/ 5888089 h 6320484"/>
              <a:gd name="connsiteX103" fmla="*/ 448292 w 4950037"/>
              <a:gd name="connsiteY103" fmla="*/ 5480986 h 6320484"/>
              <a:gd name="connsiteX104" fmla="*/ 330530 w 4950037"/>
              <a:gd name="connsiteY104" fmla="*/ 5480986 h 6320484"/>
              <a:gd name="connsiteX105" fmla="*/ 330530 w 4950037"/>
              <a:gd name="connsiteY105" fmla="*/ 5395293 h 6320484"/>
              <a:gd name="connsiteX106" fmla="*/ 326057 w 4950037"/>
              <a:gd name="connsiteY106" fmla="*/ 5474970 h 6320484"/>
              <a:gd name="connsiteX107" fmla="*/ 270547 w 4950037"/>
              <a:gd name="connsiteY107" fmla="*/ 5477941 h 6320484"/>
              <a:gd name="connsiteX108" fmla="*/ 270474 w 4950037"/>
              <a:gd name="connsiteY108" fmla="*/ 5437541 h 6320484"/>
              <a:gd name="connsiteX109" fmla="*/ 273937 w 4950037"/>
              <a:gd name="connsiteY109" fmla="*/ 5430535 h 6320484"/>
              <a:gd name="connsiteX110" fmla="*/ 273907 w 4950037"/>
              <a:gd name="connsiteY110" fmla="*/ 5427782 h 6320484"/>
              <a:gd name="connsiteX111" fmla="*/ 273877 w 4950037"/>
              <a:gd name="connsiteY111" fmla="*/ 5425027 h 6320484"/>
              <a:gd name="connsiteX112" fmla="*/ 273815 w 4950037"/>
              <a:gd name="connsiteY112" fmla="*/ 5419519 h 6320484"/>
              <a:gd name="connsiteX113" fmla="*/ 272864 w 4950037"/>
              <a:gd name="connsiteY113" fmla="*/ 5413698 h 6320484"/>
              <a:gd name="connsiteX114" fmla="*/ 271946 w 4950037"/>
              <a:gd name="connsiteY114" fmla="*/ 5410631 h 6320484"/>
              <a:gd name="connsiteX115" fmla="*/ 271914 w 4950037"/>
              <a:gd name="connsiteY115" fmla="*/ 5407876 h 6320484"/>
              <a:gd name="connsiteX116" fmla="*/ 270963 w 4950037"/>
              <a:gd name="connsiteY116" fmla="*/ 5402055 h 6320484"/>
              <a:gd name="connsiteX117" fmla="*/ 270045 w 4950037"/>
              <a:gd name="connsiteY117" fmla="*/ 5398988 h 6320484"/>
              <a:gd name="connsiteX118" fmla="*/ 268144 w 4950037"/>
              <a:gd name="connsiteY118" fmla="*/ 5387344 h 6320484"/>
              <a:gd name="connsiteX119" fmla="*/ 267225 w 4950037"/>
              <a:gd name="connsiteY119" fmla="*/ 5384278 h 6320484"/>
              <a:gd name="connsiteX120" fmla="*/ 267193 w 4950037"/>
              <a:gd name="connsiteY120" fmla="*/ 5381523 h 6320484"/>
              <a:gd name="connsiteX121" fmla="*/ 265387 w 4950037"/>
              <a:gd name="connsiteY121" fmla="*/ 5378142 h 6320484"/>
              <a:gd name="connsiteX122" fmla="*/ 263868 w 4950037"/>
              <a:gd name="connsiteY122" fmla="*/ 5314483 h 6320484"/>
              <a:gd name="connsiteX123" fmla="*/ 192697 w 4950037"/>
              <a:gd name="connsiteY123" fmla="*/ 4040419 h 6320484"/>
              <a:gd name="connsiteX124" fmla="*/ 0 w 4950037"/>
              <a:gd name="connsiteY124" fmla="*/ 208389 h 6320484"/>
              <a:gd name="connsiteX125" fmla="*/ 2990554 w 4950037"/>
              <a:gd name="connsiteY125" fmla="*/ 54813 h 6320484"/>
              <a:gd name="connsiteX126" fmla="*/ 3816982 w 4950037"/>
              <a:gd name="connsiteY126" fmla="*/ 20020 h 6320484"/>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02536 w 4950037"/>
              <a:gd name="connsiteY21" fmla="*/ 987895 h 6320484"/>
              <a:gd name="connsiteX22" fmla="*/ 4532772 w 4950037"/>
              <a:gd name="connsiteY22" fmla="*/ 1009893 h 6320484"/>
              <a:gd name="connsiteX23" fmla="*/ 4904400 w 4950037"/>
              <a:gd name="connsiteY23" fmla="*/ 1030269 h 6320484"/>
              <a:gd name="connsiteX24" fmla="*/ 4932162 w 4950037"/>
              <a:gd name="connsiteY24" fmla="*/ 1052023 h 6320484"/>
              <a:gd name="connsiteX25" fmla="*/ 4930395 w 4950037"/>
              <a:gd name="connsiteY25" fmla="*/ 1083700 h 6320484"/>
              <a:gd name="connsiteX26" fmla="*/ 4933305 w 4950037"/>
              <a:gd name="connsiteY26" fmla="*/ 1085413 h 6320484"/>
              <a:gd name="connsiteX27" fmla="*/ 4949662 w 4950037"/>
              <a:gd name="connsiteY27" fmla="*/ 1116915 h 6320484"/>
              <a:gd name="connsiteX28" fmla="*/ 4927494 w 4950037"/>
              <a:gd name="connsiteY28" fmla="*/ 1174426 h 6320484"/>
              <a:gd name="connsiteX29" fmla="*/ 4924021 w 4950037"/>
              <a:gd name="connsiteY29" fmla="*/ 1197992 h 6320484"/>
              <a:gd name="connsiteX30" fmla="*/ 4918937 w 4950037"/>
              <a:gd name="connsiteY30" fmla="*/ 1289117 h 6320484"/>
              <a:gd name="connsiteX31" fmla="*/ 4918290 w 4950037"/>
              <a:gd name="connsiteY31" fmla="*/ 1335426 h 6320484"/>
              <a:gd name="connsiteX32" fmla="*/ 4915204 w 4950037"/>
              <a:gd name="connsiteY32" fmla="*/ 1363823 h 6320484"/>
              <a:gd name="connsiteX33" fmla="*/ 4914538 w 4950037"/>
              <a:gd name="connsiteY33" fmla="*/ 1367995 h 6320484"/>
              <a:gd name="connsiteX34" fmla="*/ 4901655 w 4950037"/>
              <a:gd name="connsiteY34" fmla="*/ 1598968 h 6320484"/>
              <a:gd name="connsiteX35" fmla="*/ 4903361 w 4950037"/>
              <a:gd name="connsiteY35" fmla="*/ 1603791 h 6320484"/>
              <a:gd name="connsiteX36" fmla="*/ 4901219 w 4950037"/>
              <a:gd name="connsiteY36" fmla="*/ 1627566 h 6320484"/>
              <a:gd name="connsiteX37" fmla="*/ 4899626 w 4950037"/>
              <a:gd name="connsiteY37" fmla="*/ 1635333 h 6320484"/>
              <a:gd name="connsiteX38" fmla="*/ 4893414 w 4950037"/>
              <a:gd name="connsiteY38" fmla="*/ 1746703 h 6320484"/>
              <a:gd name="connsiteX39" fmla="*/ 4895482 w 4950037"/>
              <a:gd name="connsiteY39" fmla="*/ 1747601 h 6320484"/>
              <a:gd name="connsiteX40" fmla="*/ 4899584 w 4950037"/>
              <a:gd name="connsiteY40" fmla="*/ 1783699 h 6320484"/>
              <a:gd name="connsiteX41" fmla="*/ 4894806 w 4950037"/>
              <a:gd name="connsiteY41" fmla="*/ 1881995 h 6320484"/>
              <a:gd name="connsiteX42" fmla="*/ 4894702 w 4950037"/>
              <a:gd name="connsiteY42" fmla="*/ 1940154 h 6320484"/>
              <a:gd name="connsiteX43" fmla="*/ 4898986 w 4950037"/>
              <a:gd name="connsiteY43" fmla="*/ 1961221 h 6320484"/>
              <a:gd name="connsiteX44" fmla="*/ 4902063 w 4950037"/>
              <a:gd name="connsiteY44" fmla="*/ 1991332 h 6320484"/>
              <a:gd name="connsiteX45" fmla="*/ 4910843 w 4950037"/>
              <a:gd name="connsiteY45" fmla="*/ 2043680 h 6320484"/>
              <a:gd name="connsiteX46" fmla="*/ 4913111 w 4950037"/>
              <a:gd name="connsiteY46" fmla="*/ 2093780 h 6320484"/>
              <a:gd name="connsiteX47" fmla="*/ 4912235 w 4950037"/>
              <a:gd name="connsiteY47" fmla="*/ 2127331 h 6320484"/>
              <a:gd name="connsiteX48" fmla="*/ 4911774 w 4950037"/>
              <a:gd name="connsiteY48" fmla="*/ 2132180 h 6320484"/>
              <a:gd name="connsiteX49" fmla="*/ 4902693 w 4950037"/>
              <a:gd name="connsiteY49" fmla="*/ 2171984 h 6320484"/>
              <a:gd name="connsiteX50" fmla="*/ 4905943 w 4950037"/>
              <a:gd name="connsiteY50" fmla="*/ 2175920 h 6320484"/>
              <a:gd name="connsiteX51" fmla="*/ 4908773 w 4950037"/>
              <a:gd name="connsiteY51" fmla="*/ 2188707 h 6320484"/>
              <a:gd name="connsiteX52" fmla="*/ 4904052 w 4950037"/>
              <a:gd name="connsiteY52" fmla="*/ 2199268 h 6320484"/>
              <a:gd name="connsiteX53" fmla="*/ 4893911 w 4950037"/>
              <a:gd name="connsiteY53" fmla="*/ 2249378 h 6320484"/>
              <a:gd name="connsiteX54" fmla="*/ 4883060 w 4950037"/>
              <a:gd name="connsiteY54" fmla="*/ 2322907 h 6320484"/>
              <a:gd name="connsiteX55" fmla="*/ 4878199 w 4950037"/>
              <a:gd name="connsiteY55" fmla="*/ 2333841 h 6320484"/>
              <a:gd name="connsiteX56" fmla="*/ 4863832 w 4950037"/>
              <a:gd name="connsiteY56" fmla="*/ 2405746 h 6320484"/>
              <a:gd name="connsiteX57" fmla="*/ 4860132 w 4950037"/>
              <a:gd name="connsiteY57" fmla="*/ 2443689 h 6320484"/>
              <a:gd name="connsiteX58" fmla="*/ 4863777 w 4950037"/>
              <a:gd name="connsiteY58" fmla="*/ 2448134 h 6320484"/>
              <a:gd name="connsiteX59" fmla="*/ 4862134 w 4950037"/>
              <a:gd name="connsiteY59" fmla="*/ 2459306 h 6320484"/>
              <a:gd name="connsiteX60" fmla="*/ 4862544 w 4950037"/>
              <a:gd name="connsiteY60" fmla="*/ 2462358 h 6320484"/>
              <a:gd name="connsiteX61" fmla="*/ 4864049 w 4950037"/>
              <a:gd name="connsiteY61" fmla="*/ 2479770 h 6320484"/>
              <a:gd name="connsiteX62" fmla="*/ 4852627 w 4950037"/>
              <a:gd name="connsiteY62" fmla="*/ 2514583 h 6320484"/>
              <a:gd name="connsiteX63" fmla="*/ 4850576 w 4950037"/>
              <a:gd name="connsiteY63" fmla="*/ 2514709 h 6320484"/>
              <a:gd name="connsiteX64" fmla="*/ 4842113 w 4950037"/>
              <a:gd name="connsiteY64" fmla="*/ 2666439 h 6320484"/>
              <a:gd name="connsiteX65" fmla="*/ 4850768 w 4950037"/>
              <a:gd name="connsiteY65" fmla="*/ 2690544 h 6320484"/>
              <a:gd name="connsiteX66" fmla="*/ 4853036 w 4950037"/>
              <a:gd name="connsiteY66" fmla="*/ 2740646 h 6320484"/>
              <a:gd name="connsiteX67" fmla="*/ 4852159 w 4950037"/>
              <a:gd name="connsiteY67" fmla="*/ 2774197 h 6320484"/>
              <a:gd name="connsiteX68" fmla="*/ 4851699 w 4950037"/>
              <a:gd name="connsiteY68" fmla="*/ 2779045 h 6320484"/>
              <a:gd name="connsiteX69" fmla="*/ 4842617 w 4950037"/>
              <a:gd name="connsiteY69" fmla="*/ 2818850 h 6320484"/>
              <a:gd name="connsiteX70" fmla="*/ 4845868 w 4950037"/>
              <a:gd name="connsiteY70" fmla="*/ 2822786 h 6320484"/>
              <a:gd name="connsiteX71" fmla="*/ 4848697 w 4950037"/>
              <a:gd name="connsiteY71" fmla="*/ 2835573 h 6320484"/>
              <a:gd name="connsiteX72" fmla="*/ 4843976 w 4950037"/>
              <a:gd name="connsiteY72" fmla="*/ 2846133 h 6320484"/>
              <a:gd name="connsiteX73" fmla="*/ 4833835 w 4950037"/>
              <a:gd name="connsiteY73" fmla="*/ 2896246 h 6320484"/>
              <a:gd name="connsiteX74" fmla="*/ 4826535 w 4950037"/>
              <a:gd name="connsiteY74" fmla="*/ 2945711 h 6320484"/>
              <a:gd name="connsiteX75" fmla="*/ 4770687 w 4950037"/>
              <a:gd name="connsiteY75" fmla="*/ 3999577 h 6320484"/>
              <a:gd name="connsiteX76" fmla="*/ 4757955 w 4950037"/>
              <a:gd name="connsiteY76" fmla="*/ 4252632 h 6320484"/>
              <a:gd name="connsiteX77" fmla="*/ 4746917 w 4950037"/>
              <a:gd name="connsiteY77" fmla="*/ 4414955 h 6320484"/>
              <a:gd name="connsiteX78" fmla="*/ 4656537 w 4950037"/>
              <a:gd name="connsiteY78" fmla="*/ 6050064 h 6320484"/>
              <a:gd name="connsiteX79" fmla="*/ 4661812 w 4950037"/>
              <a:gd name="connsiteY79" fmla="*/ 6086684 h 6320484"/>
              <a:gd name="connsiteX80" fmla="*/ 4665332 w 4950037"/>
              <a:gd name="connsiteY80" fmla="*/ 6121067 h 6320484"/>
              <a:gd name="connsiteX81" fmla="*/ 4668152 w 4950037"/>
              <a:gd name="connsiteY81" fmla="*/ 6221142 h 6320484"/>
              <a:gd name="connsiteX82" fmla="*/ 4649673 w 4950037"/>
              <a:gd name="connsiteY82" fmla="*/ 6255466 h 6320484"/>
              <a:gd name="connsiteX83" fmla="*/ 4645040 w 4950037"/>
              <a:gd name="connsiteY83" fmla="*/ 6258160 h 6320484"/>
              <a:gd name="connsiteX84" fmla="*/ 4641598 w 4950037"/>
              <a:gd name="connsiteY84" fmla="*/ 6320461 h 6320484"/>
              <a:gd name="connsiteX85" fmla="*/ 724747 w 4950037"/>
              <a:gd name="connsiteY85" fmla="*/ 6068362 h 6320484"/>
              <a:gd name="connsiteX86" fmla="*/ 415706 w 4950037"/>
              <a:gd name="connsiteY86" fmla="*/ 6051307 h 6320484"/>
              <a:gd name="connsiteX87" fmla="*/ 420012 w 4950037"/>
              <a:gd name="connsiteY87" fmla="*/ 6011137 h 6320484"/>
              <a:gd name="connsiteX88" fmla="*/ 424214 w 4950037"/>
              <a:gd name="connsiteY88" fmla="*/ 6004548 h 6320484"/>
              <a:gd name="connsiteX89" fmla="*/ 424482 w 4950037"/>
              <a:gd name="connsiteY89" fmla="*/ 6001808 h 6320484"/>
              <a:gd name="connsiteX90" fmla="*/ 424751 w 4950037"/>
              <a:gd name="connsiteY90" fmla="*/ 5999066 h 6320484"/>
              <a:gd name="connsiteX91" fmla="*/ 425286 w 4950037"/>
              <a:gd name="connsiteY91" fmla="*/ 5993584 h 6320484"/>
              <a:gd name="connsiteX92" fmla="*/ 424972 w 4950037"/>
              <a:gd name="connsiteY92" fmla="*/ 5987694 h 6320484"/>
              <a:gd name="connsiteX93" fmla="*/ 424390 w 4950037"/>
              <a:gd name="connsiteY93" fmla="*/ 5984546 h 6320484"/>
              <a:gd name="connsiteX94" fmla="*/ 424659 w 4950037"/>
              <a:gd name="connsiteY94" fmla="*/ 5981803 h 6320484"/>
              <a:gd name="connsiteX95" fmla="*/ 424344 w 4950037"/>
              <a:gd name="connsiteY95" fmla="*/ 5975914 h 6320484"/>
              <a:gd name="connsiteX96" fmla="*/ 423763 w 4950037"/>
              <a:gd name="connsiteY96" fmla="*/ 5972765 h 6320484"/>
              <a:gd name="connsiteX97" fmla="*/ 423136 w 4950037"/>
              <a:gd name="connsiteY97" fmla="*/ 5960984 h 6320484"/>
              <a:gd name="connsiteX98" fmla="*/ 422554 w 4950037"/>
              <a:gd name="connsiteY98" fmla="*/ 5957836 h 6320484"/>
              <a:gd name="connsiteX99" fmla="*/ 422821 w 4950037"/>
              <a:gd name="connsiteY99" fmla="*/ 5955094 h 6320484"/>
              <a:gd name="connsiteX100" fmla="*/ 421392 w 4950037"/>
              <a:gd name="connsiteY100" fmla="*/ 5951537 h 6320484"/>
              <a:gd name="connsiteX101" fmla="*/ 426782 w 4950037"/>
              <a:gd name="connsiteY101" fmla="*/ 5888089 h 6320484"/>
              <a:gd name="connsiteX102" fmla="*/ 448292 w 4950037"/>
              <a:gd name="connsiteY102" fmla="*/ 5480986 h 6320484"/>
              <a:gd name="connsiteX103" fmla="*/ 330530 w 4950037"/>
              <a:gd name="connsiteY103" fmla="*/ 5480986 h 6320484"/>
              <a:gd name="connsiteX104" fmla="*/ 330530 w 4950037"/>
              <a:gd name="connsiteY104" fmla="*/ 5395293 h 6320484"/>
              <a:gd name="connsiteX105" fmla="*/ 326057 w 4950037"/>
              <a:gd name="connsiteY105" fmla="*/ 5474970 h 6320484"/>
              <a:gd name="connsiteX106" fmla="*/ 270547 w 4950037"/>
              <a:gd name="connsiteY106" fmla="*/ 5477941 h 6320484"/>
              <a:gd name="connsiteX107" fmla="*/ 270474 w 4950037"/>
              <a:gd name="connsiteY107" fmla="*/ 5437541 h 6320484"/>
              <a:gd name="connsiteX108" fmla="*/ 273937 w 4950037"/>
              <a:gd name="connsiteY108" fmla="*/ 5430535 h 6320484"/>
              <a:gd name="connsiteX109" fmla="*/ 273907 w 4950037"/>
              <a:gd name="connsiteY109" fmla="*/ 5427782 h 6320484"/>
              <a:gd name="connsiteX110" fmla="*/ 273877 w 4950037"/>
              <a:gd name="connsiteY110" fmla="*/ 5425027 h 6320484"/>
              <a:gd name="connsiteX111" fmla="*/ 273815 w 4950037"/>
              <a:gd name="connsiteY111" fmla="*/ 5419519 h 6320484"/>
              <a:gd name="connsiteX112" fmla="*/ 272864 w 4950037"/>
              <a:gd name="connsiteY112" fmla="*/ 5413698 h 6320484"/>
              <a:gd name="connsiteX113" fmla="*/ 271946 w 4950037"/>
              <a:gd name="connsiteY113" fmla="*/ 5410631 h 6320484"/>
              <a:gd name="connsiteX114" fmla="*/ 271914 w 4950037"/>
              <a:gd name="connsiteY114" fmla="*/ 5407876 h 6320484"/>
              <a:gd name="connsiteX115" fmla="*/ 270963 w 4950037"/>
              <a:gd name="connsiteY115" fmla="*/ 5402055 h 6320484"/>
              <a:gd name="connsiteX116" fmla="*/ 270045 w 4950037"/>
              <a:gd name="connsiteY116" fmla="*/ 5398988 h 6320484"/>
              <a:gd name="connsiteX117" fmla="*/ 268144 w 4950037"/>
              <a:gd name="connsiteY117" fmla="*/ 5387344 h 6320484"/>
              <a:gd name="connsiteX118" fmla="*/ 267225 w 4950037"/>
              <a:gd name="connsiteY118" fmla="*/ 5384278 h 6320484"/>
              <a:gd name="connsiteX119" fmla="*/ 267193 w 4950037"/>
              <a:gd name="connsiteY119" fmla="*/ 5381523 h 6320484"/>
              <a:gd name="connsiteX120" fmla="*/ 265387 w 4950037"/>
              <a:gd name="connsiteY120" fmla="*/ 5378142 h 6320484"/>
              <a:gd name="connsiteX121" fmla="*/ 263868 w 4950037"/>
              <a:gd name="connsiteY121" fmla="*/ 5314483 h 6320484"/>
              <a:gd name="connsiteX122" fmla="*/ 192697 w 4950037"/>
              <a:gd name="connsiteY122" fmla="*/ 4040419 h 6320484"/>
              <a:gd name="connsiteX123" fmla="*/ 0 w 4950037"/>
              <a:gd name="connsiteY123" fmla="*/ 208389 h 6320484"/>
              <a:gd name="connsiteX124" fmla="*/ 2990554 w 4950037"/>
              <a:gd name="connsiteY124" fmla="*/ 54813 h 6320484"/>
              <a:gd name="connsiteX125" fmla="*/ 3816982 w 4950037"/>
              <a:gd name="connsiteY125" fmla="*/ 20020 h 6320484"/>
              <a:gd name="connsiteX126" fmla="*/ 4188628 w 4950037"/>
              <a:gd name="connsiteY126" fmla="*/ 0 h 6320484"/>
              <a:gd name="connsiteX0" fmla="*/ 4188628 w 4950037"/>
              <a:gd name="connsiteY0" fmla="*/ 0 h 6320484"/>
              <a:gd name="connsiteX1" fmla="*/ 4218584 w 4950037"/>
              <a:gd name="connsiteY1" fmla="*/ 18617 h 6320484"/>
              <a:gd name="connsiteX2" fmla="*/ 4220262 w 4950037"/>
              <a:gd name="connsiteY2" fmla="*/ 50299 h 6320484"/>
              <a:gd name="connsiteX3" fmla="*/ 4223339 w 4950037"/>
              <a:gd name="connsiteY3" fmla="*/ 51686 h 6320484"/>
              <a:gd name="connsiteX4" fmla="*/ 4243015 w 4950037"/>
              <a:gd name="connsiteY4" fmla="*/ 81229 h 6320484"/>
              <a:gd name="connsiteX5" fmla="*/ 4227211 w 4950037"/>
              <a:gd name="connsiteY5" fmla="*/ 140805 h 6320484"/>
              <a:gd name="connsiteX6" fmla="*/ 4226312 w 4950037"/>
              <a:gd name="connsiteY6" fmla="*/ 164608 h 6320484"/>
              <a:gd name="connsiteX7" fmla="*/ 4231134 w 4950037"/>
              <a:gd name="connsiteY7" fmla="*/ 255748 h 6320484"/>
              <a:gd name="connsiteX8" fmla="*/ 4235510 w 4950037"/>
              <a:gd name="connsiteY8" fmla="*/ 301854 h 6320484"/>
              <a:gd name="connsiteX9" fmla="*/ 4235520 w 4950037"/>
              <a:gd name="connsiteY9" fmla="*/ 330418 h 6320484"/>
              <a:gd name="connsiteX10" fmla="*/ 4235309 w 4950037"/>
              <a:gd name="connsiteY10" fmla="*/ 334638 h 6320484"/>
              <a:gd name="connsiteX11" fmla="*/ 4247535 w 4950037"/>
              <a:gd name="connsiteY11" fmla="*/ 565647 h 6320484"/>
              <a:gd name="connsiteX12" fmla="*/ 4249754 w 4950037"/>
              <a:gd name="connsiteY12" fmla="*/ 570257 h 6320484"/>
              <a:gd name="connsiteX13" fmla="*/ 4250201 w 4950037"/>
              <a:gd name="connsiteY13" fmla="*/ 594124 h 6320484"/>
              <a:gd name="connsiteX14" fmla="*/ 4249458 w 4950037"/>
              <a:gd name="connsiteY14" fmla="*/ 602018 h 6320484"/>
              <a:gd name="connsiteX15" fmla="*/ 4255354 w 4950037"/>
              <a:gd name="connsiteY15" fmla="*/ 713405 h 6320484"/>
              <a:gd name="connsiteX16" fmla="*/ 4257507 w 4950037"/>
              <a:gd name="connsiteY16" fmla="*/ 714073 h 6320484"/>
              <a:gd name="connsiteX17" fmla="*/ 4265497 w 4950037"/>
              <a:gd name="connsiteY17" fmla="*/ 749513 h 6320484"/>
              <a:gd name="connsiteX18" fmla="*/ 4271401 w 4950037"/>
              <a:gd name="connsiteY18" fmla="*/ 847749 h 6320484"/>
              <a:gd name="connsiteX19" fmla="*/ 4270503 w 4950037"/>
              <a:gd name="connsiteY19" fmla="*/ 861235 h 6320484"/>
              <a:gd name="connsiteX20" fmla="*/ 4270699 w 4950037"/>
              <a:gd name="connsiteY20" fmla="*/ 865719 h 6320484"/>
              <a:gd name="connsiteX21" fmla="*/ 4285322 w 4950037"/>
              <a:gd name="connsiteY21" fmla="*/ 987895 h 6320484"/>
              <a:gd name="connsiteX22" fmla="*/ 4532772 w 4950037"/>
              <a:gd name="connsiteY22" fmla="*/ 1009893 h 6320484"/>
              <a:gd name="connsiteX23" fmla="*/ 4904400 w 4950037"/>
              <a:gd name="connsiteY23" fmla="*/ 1030269 h 6320484"/>
              <a:gd name="connsiteX24" fmla="*/ 4932162 w 4950037"/>
              <a:gd name="connsiteY24" fmla="*/ 1052023 h 6320484"/>
              <a:gd name="connsiteX25" fmla="*/ 4930395 w 4950037"/>
              <a:gd name="connsiteY25" fmla="*/ 1083700 h 6320484"/>
              <a:gd name="connsiteX26" fmla="*/ 4933305 w 4950037"/>
              <a:gd name="connsiteY26" fmla="*/ 1085413 h 6320484"/>
              <a:gd name="connsiteX27" fmla="*/ 4949662 w 4950037"/>
              <a:gd name="connsiteY27" fmla="*/ 1116915 h 6320484"/>
              <a:gd name="connsiteX28" fmla="*/ 4927494 w 4950037"/>
              <a:gd name="connsiteY28" fmla="*/ 1174426 h 6320484"/>
              <a:gd name="connsiteX29" fmla="*/ 4924021 w 4950037"/>
              <a:gd name="connsiteY29" fmla="*/ 1197992 h 6320484"/>
              <a:gd name="connsiteX30" fmla="*/ 4918937 w 4950037"/>
              <a:gd name="connsiteY30" fmla="*/ 1289117 h 6320484"/>
              <a:gd name="connsiteX31" fmla="*/ 4918290 w 4950037"/>
              <a:gd name="connsiteY31" fmla="*/ 1335426 h 6320484"/>
              <a:gd name="connsiteX32" fmla="*/ 4915204 w 4950037"/>
              <a:gd name="connsiteY32" fmla="*/ 1363823 h 6320484"/>
              <a:gd name="connsiteX33" fmla="*/ 4914538 w 4950037"/>
              <a:gd name="connsiteY33" fmla="*/ 1367995 h 6320484"/>
              <a:gd name="connsiteX34" fmla="*/ 4901655 w 4950037"/>
              <a:gd name="connsiteY34" fmla="*/ 1598968 h 6320484"/>
              <a:gd name="connsiteX35" fmla="*/ 4903361 w 4950037"/>
              <a:gd name="connsiteY35" fmla="*/ 1603791 h 6320484"/>
              <a:gd name="connsiteX36" fmla="*/ 4901219 w 4950037"/>
              <a:gd name="connsiteY36" fmla="*/ 1627566 h 6320484"/>
              <a:gd name="connsiteX37" fmla="*/ 4899626 w 4950037"/>
              <a:gd name="connsiteY37" fmla="*/ 1635333 h 6320484"/>
              <a:gd name="connsiteX38" fmla="*/ 4893414 w 4950037"/>
              <a:gd name="connsiteY38" fmla="*/ 1746703 h 6320484"/>
              <a:gd name="connsiteX39" fmla="*/ 4895482 w 4950037"/>
              <a:gd name="connsiteY39" fmla="*/ 1747601 h 6320484"/>
              <a:gd name="connsiteX40" fmla="*/ 4899584 w 4950037"/>
              <a:gd name="connsiteY40" fmla="*/ 1783699 h 6320484"/>
              <a:gd name="connsiteX41" fmla="*/ 4894806 w 4950037"/>
              <a:gd name="connsiteY41" fmla="*/ 1881995 h 6320484"/>
              <a:gd name="connsiteX42" fmla="*/ 4894702 w 4950037"/>
              <a:gd name="connsiteY42" fmla="*/ 1940154 h 6320484"/>
              <a:gd name="connsiteX43" fmla="*/ 4898986 w 4950037"/>
              <a:gd name="connsiteY43" fmla="*/ 1961221 h 6320484"/>
              <a:gd name="connsiteX44" fmla="*/ 4902063 w 4950037"/>
              <a:gd name="connsiteY44" fmla="*/ 1991332 h 6320484"/>
              <a:gd name="connsiteX45" fmla="*/ 4910843 w 4950037"/>
              <a:gd name="connsiteY45" fmla="*/ 2043680 h 6320484"/>
              <a:gd name="connsiteX46" fmla="*/ 4913111 w 4950037"/>
              <a:gd name="connsiteY46" fmla="*/ 2093780 h 6320484"/>
              <a:gd name="connsiteX47" fmla="*/ 4912235 w 4950037"/>
              <a:gd name="connsiteY47" fmla="*/ 2127331 h 6320484"/>
              <a:gd name="connsiteX48" fmla="*/ 4911774 w 4950037"/>
              <a:gd name="connsiteY48" fmla="*/ 2132180 h 6320484"/>
              <a:gd name="connsiteX49" fmla="*/ 4902693 w 4950037"/>
              <a:gd name="connsiteY49" fmla="*/ 2171984 h 6320484"/>
              <a:gd name="connsiteX50" fmla="*/ 4905943 w 4950037"/>
              <a:gd name="connsiteY50" fmla="*/ 2175920 h 6320484"/>
              <a:gd name="connsiteX51" fmla="*/ 4908773 w 4950037"/>
              <a:gd name="connsiteY51" fmla="*/ 2188707 h 6320484"/>
              <a:gd name="connsiteX52" fmla="*/ 4904052 w 4950037"/>
              <a:gd name="connsiteY52" fmla="*/ 2199268 h 6320484"/>
              <a:gd name="connsiteX53" fmla="*/ 4893911 w 4950037"/>
              <a:gd name="connsiteY53" fmla="*/ 2249378 h 6320484"/>
              <a:gd name="connsiteX54" fmla="*/ 4883060 w 4950037"/>
              <a:gd name="connsiteY54" fmla="*/ 2322907 h 6320484"/>
              <a:gd name="connsiteX55" fmla="*/ 4878199 w 4950037"/>
              <a:gd name="connsiteY55" fmla="*/ 2333841 h 6320484"/>
              <a:gd name="connsiteX56" fmla="*/ 4863832 w 4950037"/>
              <a:gd name="connsiteY56" fmla="*/ 2405746 h 6320484"/>
              <a:gd name="connsiteX57" fmla="*/ 4860132 w 4950037"/>
              <a:gd name="connsiteY57" fmla="*/ 2443689 h 6320484"/>
              <a:gd name="connsiteX58" fmla="*/ 4863777 w 4950037"/>
              <a:gd name="connsiteY58" fmla="*/ 2448134 h 6320484"/>
              <a:gd name="connsiteX59" fmla="*/ 4862134 w 4950037"/>
              <a:gd name="connsiteY59" fmla="*/ 2459306 h 6320484"/>
              <a:gd name="connsiteX60" fmla="*/ 4862544 w 4950037"/>
              <a:gd name="connsiteY60" fmla="*/ 2462358 h 6320484"/>
              <a:gd name="connsiteX61" fmla="*/ 4864049 w 4950037"/>
              <a:gd name="connsiteY61" fmla="*/ 2479770 h 6320484"/>
              <a:gd name="connsiteX62" fmla="*/ 4852627 w 4950037"/>
              <a:gd name="connsiteY62" fmla="*/ 2514583 h 6320484"/>
              <a:gd name="connsiteX63" fmla="*/ 4850576 w 4950037"/>
              <a:gd name="connsiteY63" fmla="*/ 2514709 h 6320484"/>
              <a:gd name="connsiteX64" fmla="*/ 4842113 w 4950037"/>
              <a:gd name="connsiteY64" fmla="*/ 2666439 h 6320484"/>
              <a:gd name="connsiteX65" fmla="*/ 4850768 w 4950037"/>
              <a:gd name="connsiteY65" fmla="*/ 2690544 h 6320484"/>
              <a:gd name="connsiteX66" fmla="*/ 4853036 w 4950037"/>
              <a:gd name="connsiteY66" fmla="*/ 2740646 h 6320484"/>
              <a:gd name="connsiteX67" fmla="*/ 4852159 w 4950037"/>
              <a:gd name="connsiteY67" fmla="*/ 2774197 h 6320484"/>
              <a:gd name="connsiteX68" fmla="*/ 4851699 w 4950037"/>
              <a:gd name="connsiteY68" fmla="*/ 2779045 h 6320484"/>
              <a:gd name="connsiteX69" fmla="*/ 4842617 w 4950037"/>
              <a:gd name="connsiteY69" fmla="*/ 2818850 h 6320484"/>
              <a:gd name="connsiteX70" fmla="*/ 4845868 w 4950037"/>
              <a:gd name="connsiteY70" fmla="*/ 2822786 h 6320484"/>
              <a:gd name="connsiteX71" fmla="*/ 4848697 w 4950037"/>
              <a:gd name="connsiteY71" fmla="*/ 2835573 h 6320484"/>
              <a:gd name="connsiteX72" fmla="*/ 4843976 w 4950037"/>
              <a:gd name="connsiteY72" fmla="*/ 2846133 h 6320484"/>
              <a:gd name="connsiteX73" fmla="*/ 4833835 w 4950037"/>
              <a:gd name="connsiteY73" fmla="*/ 2896246 h 6320484"/>
              <a:gd name="connsiteX74" fmla="*/ 4826535 w 4950037"/>
              <a:gd name="connsiteY74" fmla="*/ 2945711 h 6320484"/>
              <a:gd name="connsiteX75" fmla="*/ 4770687 w 4950037"/>
              <a:gd name="connsiteY75" fmla="*/ 3999577 h 6320484"/>
              <a:gd name="connsiteX76" fmla="*/ 4757955 w 4950037"/>
              <a:gd name="connsiteY76" fmla="*/ 4252632 h 6320484"/>
              <a:gd name="connsiteX77" fmla="*/ 4746917 w 4950037"/>
              <a:gd name="connsiteY77" fmla="*/ 4414955 h 6320484"/>
              <a:gd name="connsiteX78" fmla="*/ 4656537 w 4950037"/>
              <a:gd name="connsiteY78" fmla="*/ 6050064 h 6320484"/>
              <a:gd name="connsiteX79" fmla="*/ 4661812 w 4950037"/>
              <a:gd name="connsiteY79" fmla="*/ 6086684 h 6320484"/>
              <a:gd name="connsiteX80" fmla="*/ 4665332 w 4950037"/>
              <a:gd name="connsiteY80" fmla="*/ 6121067 h 6320484"/>
              <a:gd name="connsiteX81" fmla="*/ 4668152 w 4950037"/>
              <a:gd name="connsiteY81" fmla="*/ 6221142 h 6320484"/>
              <a:gd name="connsiteX82" fmla="*/ 4649673 w 4950037"/>
              <a:gd name="connsiteY82" fmla="*/ 6255466 h 6320484"/>
              <a:gd name="connsiteX83" fmla="*/ 4645040 w 4950037"/>
              <a:gd name="connsiteY83" fmla="*/ 6258160 h 6320484"/>
              <a:gd name="connsiteX84" fmla="*/ 4641598 w 4950037"/>
              <a:gd name="connsiteY84" fmla="*/ 6320461 h 6320484"/>
              <a:gd name="connsiteX85" fmla="*/ 724747 w 4950037"/>
              <a:gd name="connsiteY85" fmla="*/ 6068362 h 6320484"/>
              <a:gd name="connsiteX86" fmla="*/ 415706 w 4950037"/>
              <a:gd name="connsiteY86" fmla="*/ 6051307 h 6320484"/>
              <a:gd name="connsiteX87" fmla="*/ 420012 w 4950037"/>
              <a:gd name="connsiteY87" fmla="*/ 6011137 h 6320484"/>
              <a:gd name="connsiteX88" fmla="*/ 424214 w 4950037"/>
              <a:gd name="connsiteY88" fmla="*/ 6004548 h 6320484"/>
              <a:gd name="connsiteX89" fmla="*/ 424482 w 4950037"/>
              <a:gd name="connsiteY89" fmla="*/ 6001808 h 6320484"/>
              <a:gd name="connsiteX90" fmla="*/ 424751 w 4950037"/>
              <a:gd name="connsiteY90" fmla="*/ 5999066 h 6320484"/>
              <a:gd name="connsiteX91" fmla="*/ 425286 w 4950037"/>
              <a:gd name="connsiteY91" fmla="*/ 5993584 h 6320484"/>
              <a:gd name="connsiteX92" fmla="*/ 424972 w 4950037"/>
              <a:gd name="connsiteY92" fmla="*/ 5987694 h 6320484"/>
              <a:gd name="connsiteX93" fmla="*/ 424390 w 4950037"/>
              <a:gd name="connsiteY93" fmla="*/ 5984546 h 6320484"/>
              <a:gd name="connsiteX94" fmla="*/ 424659 w 4950037"/>
              <a:gd name="connsiteY94" fmla="*/ 5981803 h 6320484"/>
              <a:gd name="connsiteX95" fmla="*/ 424344 w 4950037"/>
              <a:gd name="connsiteY95" fmla="*/ 5975914 h 6320484"/>
              <a:gd name="connsiteX96" fmla="*/ 423763 w 4950037"/>
              <a:gd name="connsiteY96" fmla="*/ 5972765 h 6320484"/>
              <a:gd name="connsiteX97" fmla="*/ 423136 w 4950037"/>
              <a:gd name="connsiteY97" fmla="*/ 5960984 h 6320484"/>
              <a:gd name="connsiteX98" fmla="*/ 422554 w 4950037"/>
              <a:gd name="connsiteY98" fmla="*/ 5957836 h 6320484"/>
              <a:gd name="connsiteX99" fmla="*/ 422821 w 4950037"/>
              <a:gd name="connsiteY99" fmla="*/ 5955094 h 6320484"/>
              <a:gd name="connsiteX100" fmla="*/ 421392 w 4950037"/>
              <a:gd name="connsiteY100" fmla="*/ 5951537 h 6320484"/>
              <a:gd name="connsiteX101" fmla="*/ 426782 w 4950037"/>
              <a:gd name="connsiteY101" fmla="*/ 5888089 h 6320484"/>
              <a:gd name="connsiteX102" fmla="*/ 448292 w 4950037"/>
              <a:gd name="connsiteY102" fmla="*/ 5480986 h 6320484"/>
              <a:gd name="connsiteX103" fmla="*/ 330530 w 4950037"/>
              <a:gd name="connsiteY103" fmla="*/ 5480986 h 6320484"/>
              <a:gd name="connsiteX104" fmla="*/ 330530 w 4950037"/>
              <a:gd name="connsiteY104" fmla="*/ 5395293 h 6320484"/>
              <a:gd name="connsiteX105" fmla="*/ 326057 w 4950037"/>
              <a:gd name="connsiteY105" fmla="*/ 5474970 h 6320484"/>
              <a:gd name="connsiteX106" fmla="*/ 270547 w 4950037"/>
              <a:gd name="connsiteY106" fmla="*/ 5477941 h 6320484"/>
              <a:gd name="connsiteX107" fmla="*/ 270474 w 4950037"/>
              <a:gd name="connsiteY107" fmla="*/ 5437541 h 6320484"/>
              <a:gd name="connsiteX108" fmla="*/ 273937 w 4950037"/>
              <a:gd name="connsiteY108" fmla="*/ 5430535 h 6320484"/>
              <a:gd name="connsiteX109" fmla="*/ 273907 w 4950037"/>
              <a:gd name="connsiteY109" fmla="*/ 5427782 h 6320484"/>
              <a:gd name="connsiteX110" fmla="*/ 273877 w 4950037"/>
              <a:gd name="connsiteY110" fmla="*/ 5425027 h 6320484"/>
              <a:gd name="connsiteX111" fmla="*/ 273815 w 4950037"/>
              <a:gd name="connsiteY111" fmla="*/ 5419519 h 6320484"/>
              <a:gd name="connsiteX112" fmla="*/ 272864 w 4950037"/>
              <a:gd name="connsiteY112" fmla="*/ 5413698 h 6320484"/>
              <a:gd name="connsiteX113" fmla="*/ 271946 w 4950037"/>
              <a:gd name="connsiteY113" fmla="*/ 5410631 h 6320484"/>
              <a:gd name="connsiteX114" fmla="*/ 271914 w 4950037"/>
              <a:gd name="connsiteY114" fmla="*/ 5407876 h 6320484"/>
              <a:gd name="connsiteX115" fmla="*/ 270963 w 4950037"/>
              <a:gd name="connsiteY115" fmla="*/ 5402055 h 6320484"/>
              <a:gd name="connsiteX116" fmla="*/ 270045 w 4950037"/>
              <a:gd name="connsiteY116" fmla="*/ 5398988 h 6320484"/>
              <a:gd name="connsiteX117" fmla="*/ 268144 w 4950037"/>
              <a:gd name="connsiteY117" fmla="*/ 5387344 h 6320484"/>
              <a:gd name="connsiteX118" fmla="*/ 267225 w 4950037"/>
              <a:gd name="connsiteY118" fmla="*/ 5384278 h 6320484"/>
              <a:gd name="connsiteX119" fmla="*/ 267193 w 4950037"/>
              <a:gd name="connsiteY119" fmla="*/ 5381523 h 6320484"/>
              <a:gd name="connsiteX120" fmla="*/ 265387 w 4950037"/>
              <a:gd name="connsiteY120" fmla="*/ 5378142 h 6320484"/>
              <a:gd name="connsiteX121" fmla="*/ 263868 w 4950037"/>
              <a:gd name="connsiteY121" fmla="*/ 5314483 h 6320484"/>
              <a:gd name="connsiteX122" fmla="*/ 192697 w 4950037"/>
              <a:gd name="connsiteY122" fmla="*/ 4040419 h 6320484"/>
              <a:gd name="connsiteX123" fmla="*/ 0 w 4950037"/>
              <a:gd name="connsiteY123" fmla="*/ 208389 h 6320484"/>
              <a:gd name="connsiteX124" fmla="*/ 2990554 w 4950037"/>
              <a:gd name="connsiteY124" fmla="*/ 54813 h 6320484"/>
              <a:gd name="connsiteX125" fmla="*/ 3816982 w 4950037"/>
              <a:gd name="connsiteY125" fmla="*/ 20020 h 6320484"/>
              <a:gd name="connsiteX126" fmla="*/ 4188628 w 4950037"/>
              <a:gd name="connsiteY126" fmla="*/ 0 h 63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950037" h="6320484">
                <a:moveTo>
                  <a:pt x="4188628" y="0"/>
                </a:moveTo>
                <a:lnTo>
                  <a:pt x="4218584" y="18617"/>
                </a:lnTo>
                <a:cubicBezTo>
                  <a:pt x="4219144" y="29179"/>
                  <a:pt x="4219703" y="39738"/>
                  <a:pt x="4220262" y="50299"/>
                </a:cubicBezTo>
                <a:lnTo>
                  <a:pt x="4223339" y="51686"/>
                </a:lnTo>
                <a:cubicBezTo>
                  <a:pt x="4233026" y="52344"/>
                  <a:pt x="4240723" y="38432"/>
                  <a:pt x="4243015" y="81229"/>
                </a:cubicBezTo>
                <a:cubicBezTo>
                  <a:pt x="4234697" y="102698"/>
                  <a:pt x="4229805" y="122275"/>
                  <a:pt x="4227211" y="140805"/>
                </a:cubicBezTo>
                <a:cubicBezTo>
                  <a:pt x="4226911" y="148739"/>
                  <a:pt x="4226612" y="156674"/>
                  <a:pt x="4226312" y="164608"/>
                </a:cubicBezTo>
                <a:lnTo>
                  <a:pt x="4231134" y="255748"/>
                </a:lnTo>
                <a:lnTo>
                  <a:pt x="4235510" y="301854"/>
                </a:lnTo>
                <a:cubicBezTo>
                  <a:pt x="4235774" y="306767"/>
                  <a:pt x="4235830" y="317329"/>
                  <a:pt x="4235520" y="330418"/>
                </a:cubicBezTo>
                <a:cubicBezTo>
                  <a:pt x="4235450" y="331825"/>
                  <a:pt x="4235379" y="333231"/>
                  <a:pt x="4235309" y="334638"/>
                </a:cubicBezTo>
                <a:lnTo>
                  <a:pt x="4247535" y="565647"/>
                </a:lnTo>
                <a:lnTo>
                  <a:pt x="4249754" y="570257"/>
                </a:lnTo>
                <a:cubicBezTo>
                  <a:pt x="4251066" y="577685"/>
                  <a:pt x="4250868" y="585797"/>
                  <a:pt x="4250201" y="594124"/>
                </a:cubicBezTo>
                <a:cubicBezTo>
                  <a:pt x="4249953" y="596755"/>
                  <a:pt x="4249706" y="599387"/>
                  <a:pt x="4249458" y="602018"/>
                </a:cubicBezTo>
                <a:lnTo>
                  <a:pt x="4255354" y="713405"/>
                </a:lnTo>
                <a:lnTo>
                  <a:pt x="4257507" y="714073"/>
                </a:lnTo>
                <a:cubicBezTo>
                  <a:pt x="4259621" y="720223"/>
                  <a:pt x="4263181" y="727235"/>
                  <a:pt x="4265497" y="749513"/>
                </a:cubicBezTo>
                <a:cubicBezTo>
                  <a:pt x="4257720" y="777760"/>
                  <a:pt x="4282009" y="812594"/>
                  <a:pt x="4271401" y="847749"/>
                </a:cubicBezTo>
                <a:cubicBezTo>
                  <a:pt x="4270815" y="850939"/>
                  <a:pt x="4270519" y="855734"/>
                  <a:pt x="4270503" y="861235"/>
                </a:cubicBezTo>
                <a:cubicBezTo>
                  <a:pt x="4270568" y="862730"/>
                  <a:pt x="4270634" y="864224"/>
                  <a:pt x="4270699" y="865719"/>
                </a:cubicBezTo>
                <a:lnTo>
                  <a:pt x="4285322" y="987895"/>
                </a:lnTo>
                <a:lnTo>
                  <a:pt x="4532772" y="1009893"/>
                </a:lnTo>
                <a:lnTo>
                  <a:pt x="4904400" y="1030269"/>
                </a:lnTo>
                <a:lnTo>
                  <a:pt x="4932162" y="1052023"/>
                </a:lnTo>
                <a:lnTo>
                  <a:pt x="4930395" y="1083700"/>
                </a:lnTo>
                <a:lnTo>
                  <a:pt x="4933305" y="1085413"/>
                </a:lnTo>
                <a:cubicBezTo>
                  <a:pt x="4942862" y="1087116"/>
                  <a:pt x="4952022" y="1074120"/>
                  <a:pt x="4949662" y="1116915"/>
                </a:cubicBezTo>
                <a:cubicBezTo>
                  <a:pt x="4939066" y="1137355"/>
                  <a:pt x="4932081" y="1156286"/>
                  <a:pt x="4927494" y="1174426"/>
                </a:cubicBezTo>
                <a:lnTo>
                  <a:pt x="4924021" y="1197992"/>
                </a:lnTo>
                <a:lnTo>
                  <a:pt x="4918937" y="1289117"/>
                </a:lnTo>
                <a:cubicBezTo>
                  <a:pt x="4918721" y="1304553"/>
                  <a:pt x="4918506" y="1319990"/>
                  <a:pt x="4918290" y="1335426"/>
                </a:cubicBezTo>
                <a:cubicBezTo>
                  <a:pt x="4918020" y="1340340"/>
                  <a:pt x="4916931" y="1350844"/>
                  <a:pt x="4915204" y="1363823"/>
                </a:cubicBezTo>
                <a:lnTo>
                  <a:pt x="4914538" y="1367995"/>
                </a:lnTo>
                <a:lnTo>
                  <a:pt x="4901655" y="1598968"/>
                </a:lnTo>
                <a:lnTo>
                  <a:pt x="4903361" y="1603791"/>
                </a:lnTo>
                <a:cubicBezTo>
                  <a:pt x="4903861" y="1611318"/>
                  <a:pt x="4902784" y="1619361"/>
                  <a:pt x="4901219" y="1627566"/>
                </a:cubicBezTo>
                <a:lnTo>
                  <a:pt x="4899626" y="1635333"/>
                </a:lnTo>
                <a:lnTo>
                  <a:pt x="4893414" y="1746703"/>
                </a:lnTo>
                <a:lnTo>
                  <a:pt x="4895482" y="1747601"/>
                </a:lnTo>
                <a:cubicBezTo>
                  <a:pt x="4896917" y="1753944"/>
                  <a:pt x="4899696" y="1761300"/>
                  <a:pt x="4899584" y="1783699"/>
                </a:cubicBezTo>
                <a:cubicBezTo>
                  <a:pt x="4888791" y="1810936"/>
                  <a:pt x="4909162" y="1848198"/>
                  <a:pt x="4894806" y="1881995"/>
                </a:cubicBezTo>
                <a:cubicBezTo>
                  <a:pt x="4891095" y="1894424"/>
                  <a:pt x="4889211" y="1932888"/>
                  <a:pt x="4894702" y="1940154"/>
                </a:cubicBezTo>
                <a:cubicBezTo>
                  <a:pt x="4895513" y="1948172"/>
                  <a:pt x="4892867" y="1957532"/>
                  <a:pt x="4898986" y="1961221"/>
                </a:cubicBezTo>
                <a:cubicBezTo>
                  <a:pt x="4906255" y="1967327"/>
                  <a:pt x="4892830" y="1995341"/>
                  <a:pt x="4902063" y="1991332"/>
                </a:cubicBezTo>
                <a:cubicBezTo>
                  <a:pt x="4892826" y="2011227"/>
                  <a:pt x="4907874" y="2026986"/>
                  <a:pt x="4910843" y="2043680"/>
                </a:cubicBezTo>
                <a:lnTo>
                  <a:pt x="4913111" y="2093780"/>
                </a:lnTo>
                <a:cubicBezTo>
                  <a:pt x="4912819" y="2104963"/>
                  <a:pt x="4912526" y="2116147"/>
                  <a:pt x="4912235" y="2127331"/>
                </a:cubicBezTo>
                <a:cubicBezTo>
                  <a:pt x="4912081" y="2128947"/>
                  <a:pt x="4911927" y="2130563"/>
                  <a:pt x="4911774" y="2132180"/>
                </a:cubicBezTo>
                <a:lnTo>
                  <a:pt x="4902693" y="2171984"/>
                </a:lnTo>
                <a:cubicBezTo>
                  <a:pt x="4903894" y="2172990"/>
                  <a:pt x="4904991" y="2174315"/>
                  <a:pt x="4905943" y="2175920"/>
                </a:cubicBezTo>
                <a:lnTo>
                  <a:pt x="4908773" y="2188707"/>
                </a:lnTo>
                <a:lnTo>
                  <a:pt x="4904052" y="2199268"/>
                </a:lnTo>
                <a:lnTo>
                  <a:pt x="4893911" y="2249378"/>
                </a:lnTo>
                <a:lnTo>
                  <a:pt x="4883060" y="2322907"/>
                </a:lnTo>
                <a:lnTo>
                  <a:pt x="4878199" y="2333841"/>
                </a:lnTo>
                <a:cubicBezTo>
                  <a:pt x="4872134" y="2359072"/>
                  <a:pt x="4875268" y="2390080"/>
                  <a:pt x="4863832" y="2405746"/>
                </a:cubicBezTo>
                <a:lnTo>
                  <a:pt x="4860132" y="2443689"/>
                </a:lnTo>
                <a:lnTo>
                  <a:pt x="4863777" y="2448134"/>
                </a:lnTo>
                <a:lnTo>
                  <a:pt x="4862134" y="2459306"/>
                </a:lnTo>
                <a:cubicBezTo>
                  <a:pt x="4862270" y="2460323"/>
                  <a:pt x="4862408" y="2461340"/>
                  <a:pt x="4862544" y="2462358"/>
                </a:cubicBezTo>
                <a:cubicBezTo>
                  <a:pt x="4863348" y="2468183"/>
                  <a:pt x="4864002" y="2473955"/>
                  <a:pt x="4864049" y="2479770"/>
                </a:cubicBezTo>
                <a:cubicBezTo>
                  <a:pt x="4849538" y="2476510"/>
                  <a:pt x="4855223" y="2505567"/>
                  <a:pt x="4852627" y="2514583"/>
                </a:cubicBezTo>
                <a:lnTo>
                  <a:pt x="4850576" y="2514709"/>
                </a:lnTo>
                <a:lnTo>
                  <a:pt x="4842113" y="2666439"/>
                </a:lnTo>
                <a:lnTo>
                  <a:pt x="4850768" y="2690544"/>
                </a:lnTo>
                <a:lnTo>
                  <a:pt x="4853036" y="2740646"/>
                </a:lnTo>
                <a:cubicBezTo>
                  <a:pt x="4852743" y="2751830"/>
                  <a:pt x="4852452" y="2763013"/>
                  <a:pt x="4852159" y="2774197"/>
                </a:cubicBezTo>
                <a:cubicBezTo>
                  <a:pt x="4852006" y="2775813"/>
                  <a:pt x="4851852" y="2777429"/>
                  <a:pt x="4851699" y="2779045"/>
                </a:cubicBezTo>
                <a:lnTo>
                  <a:pt x="4842617" y="2818850"/>
                </a:lnTo>
                <a:cubicBezTo>
                  <a:pt x="4843819" y="2819856"/>
                  <a:pt x="4844915" y="2821182"/>
                  <a:pt x="4845868" y="2822786"/>
                </a:cubicBezTo>
                <a:lnTo>
                  <a:pt x="4848697" y="2835573"/>
                </a:lnTo>
                <a:lnTo>
                  <a:pt x="4843976" y="2846133"/>
                </a:lnTo>
                <a:lnTo>
                  <a:pt x="4833835" y="2896246"/>
                </a:lnTo>
                <a:lnTo>
                  <a:pt x="4826535" y="2945711"/>
                </a:lnTo>
                <a:cubicBezTo>
                  <a:pt x="4807919" y="3297000"/>
                  <a:pt x="4774287" y="3653361"/>
                  <a:pt x="4770687" y="3999577"/>
                </a:cubicBezTo>
                <a:cubicBezTo>
                  <a:pt x="4767748" y="4078096"/>
                  <a:pt x="4760894" y="4174113"/>
                  <a:pt x="4757955" y="4252632"/>
                </a:cubicBezTo>
                <a:cubicBezTo>
                  <a:pt x="4764534" y="4246730"/>
                  <a:pt x="4754187" y="4396558"/>
                  <a:pt x="4746917" y="4414955"/>
                </a:cubicBezTo>
                <a:lnTo>
                  <a:pt x="4656537" y="6050064"/>
                </a:lnTo>
                <a:lnTo>
                  <a:pt x="4661812" y="6086684"/>
                </a:lnTo>
                <a:cubicBezTo>
                  <a:pt x="4667576" y="6094577"/>
                  <a:pt x="4664275" y="6098656"/>
                  <a:pt x="4665332" y="6121067"/>
                </a:cubicBezTo>
                <a:cubicBezTo>
                  <a:pt x="4666388" y="6143476"/>
                  <a:pt x="4649733" y="6177068"/>
                  <a:pt x="4668152" y="6221142"/>
                </a:cubicBezTo>
                <a:cubicBezTo>
                  <a:pt x="4667735" y="6228689"/>
                  <a:pt x="4658097" y="6246990"/>
                  <a:pt x="4649673" y="6255466"/>
                </a:cubicBezTo>
                <a:lnTo>
                  <a:pt x="4645040" y="6258160"/>
                </a:lnTo>
                <a:cubicBezTo>
                  <a:pt x="4643893" y="6278926"/>
                  <a:pt x="4645845" y="6296913"/>
                  <a:pt x="4641598" y="6320461"/>
                </a:cubicBezTo>
                <a:cubicBezTo>
                  <a:pt x="4535457" y="6322746"/>
                  <a:pt x="2126262" y="6155193"/>
                  <a:pt x="724747" y="6068362"/>
                </a:cubicBezTo>
                <a:lnTo>
                  <a:pt x="415706" y="6051307"/>
                </a:lnTo>
                <a:lnTo>
                  <a:pt x="420012" y="6011137"/>
                </a:lnTo>
                <a:lnTo>
                  <a:pt x="424214" y="6004548"/>
                </a:lnTo>
                <a:cubicBezTo>
                  <a:pt x="424742" y="6003448"/>
                  <a:pt x="424392" y="6002721"/>
                  <a:pt x="424482" y="6001808"/>
                </a:cubicBezTo>
                <a:cubicBezTo>
                  <a:pt x="424572" y="6000894"/>
                  <a:pt x="424661" y="5999980"/>
                  <a:pt x="424751" y="5999066"/>
                </a:cubicBezTo>
                <a:cubicBezTo>
                  <a:pt x="424928" y="5997240"/>
                  <a:pt x="425294" y="5995212"/>
                  <a:pt x="425286" y="5993584"/>
                </a:cubicBezTo>
                <a:cubicBezTo>
                  <a:pt x="425230" y="5983140"/>
                  <a:pt x="424153" y="5996072"/>
                  <a:pt x="424972" y="5987694"/>
                </a:cubicBezTo>
                <a:cubicBezTo>
                  <a:pt x="424779" y="5986644"/>
                  <a:pt x="424455" y="5985762"/>
                  <a:pt x="424390" y="5984546"/>
                </a:cubicBezTo>
                <a:cubicBezTo>
                  <a:pt x="424349" y="5983776"/>
                  <a:pt x="424698" y="5982573"/>
                  <a:pt x="424659" y="5981803"/>
                </a:cubicBezTo>
                <a:cubicBezTo>
                  <a:pt x="424279" y="5974674"/>
                  <a:pt x="423729" y="5982198"/>
                  <a:pt x="424344" y="5975914"/>
                </a:cubicBezTo>
                <a:lnTo>
                  <a:pt x="423763" y="5972765"/>
                </a:lnTo>
                <a:cubicBezTo>
                  <a:pt x="422354" y="5965140"/>
                  <a:pt x="422317" y="5969355"/>
                  <a:pt x="423136" y="5960984"/>
                </a:cubicBezTo>
                <a:cubicBezTo>
                  <a:pt x="422942" y="5959935"/>
                  <a:pt x="422620" y="5959052"/>
                  <a:pt x="422554" y="5957836"/>
                </a:cubicBezTo>
                <a:cubicBezTo>
                  <a:pt x="422513" y="5957067"/>
                  <a:pt x="422944" y="5955758"/>
                  <a:pt x="422821" y="5955094"/>
                </a:cubicBezTo>
                <a:cubicBezTo>
                  <a:pt x="422548" y="5953610"/>
                  <a:pt x="420383" y="5954033"/>
                  <a:pt x="421392" y="5951537"/>
                </a:cubicBezTo>
                <a:lnTo>
                  <a:pt x="426782" y="5888089"/>
                </a:lnTo>
                <a:lnTo>
                  <a:pt x="448292" y="5480986"/>
                </a:lnTo>
                <a:lnTo>
                  <a:pt x="330530" y="5480986"/>
                </a:lnTo>
                <a:lnTo>
                  <a:pt x="330530" y="5395293"/>
                </a:lnTo>
                <a:lnTo>
                  <a:pt x="326057" y="5474970"/>
                </a:lnTo>
                <a:lnTo>
                  <a:pt x="270547" y="5477941"/>
                </a:lnTo>
                <a:cubicBezTo>
                  <a:pt x="270523" y="5464474"/>
                  <a:pt x="270498" y="5451008"/>
                  <a:pt x="270474" y="5437541"/>
                </a:cubicBezTo>
                <a:lnTo>
                  <a:pt x="273937" y="5430535"/>
                </a:lnTo>
                <a:cubicBezTo>
                  <a:pt x="274343" y="5429384"/>
                  <a:pt x="273915" y="5428700"/>
                  <a:pt x="273907" y="5427782"/>
                </a:cubicBezTo>
                <a:cubicBezTo>
                  <a:pt x="273897" y="5426864"/>
                  <a:pt x="273887" y="5425945"/>
                  <a:pt x="273877" y="5425027"/>
                </a:cubicBezTo>
                <a:cubicBezTo>
                  <a:pt x="273855" y="5423193"/>
                  <a:pt x="273998" y="5421136"/>
                  <a:pt x="273815" y="5419519"/>
                </a:cubicBezTo>
                <a:cubicBezTo>
                  <a:pt x="272627" y="5409143"/>
                  <a:pt x="272957" y="5422116"/>
                  <a:pt x="272864" y="5413698"/>
                </a:cubicBezTo>
                <a:cubicBezTo>
                  <a:pt x="272559" y="5412674"/>
                  <a:pt x="272141" y="5411834"/>
                  <a:pt x="271946" y="5410631"/>
                </a:cubicBezTo>
                <a:cubicBezTo>
                  <a:pt x="271820" y="5409871"/>
                  <a:pt x="272037" y="5408637"/>
                  <a:pt x="271914" y="5407876"/>
                </a:cubicBezTo>
                <a:cubicBezTo>
                  <a:pt x="270764" y="5400831"/>
                  <a:pt x="271033" y="5408369"/>
                  <a:pt x="270963" y="5402055"/>
                </a:cubicBezTo>
                <a:lnTo>
                  <a:pt x="270045" y="5398988"/>
                </a:lnTo>
                <a:cubicBezTo>
                  <a:pt x="267817" y="5391561"/>
                  <a:pt x="268237" y="5395755"/>
                  <a:pt x="268144" y="5387344"/>
                </a:cubicBezTo>
                <a:cubicBezTo>
                  <a:pt x="267838" y="5386323"/>
                  <a:pt x="267422" y="5385480"/>
                  <a:pt x="267225" y="5384278"/>
                </a:cubicBezTo>
                <a:cubicBezTo>
                  <a:pt x="267101" y="5383518"/>
                  <a:pt x="267386" y="5382170"/>
                  <a:pt x="267193" y="5381523"/>
                </a:cubicBezTo>
                <a:cubicBezTo>
                  <a:pt x="266761" y="5380078"/>
                  <a:pt x="264654" y="5380733"/>
                  <a:pt x="265387" y="5378142"/>
                </a:cubicBezTo>
                <a:cubicBezTo>
                  <a:pt x="264881" y="5356922"/>
                  <a:pt x="264374" y="5335703"/>
                  <a:pt x="263868" y="5314483"/>
                </a:cubicBezTo>
                <a:lnTo>
                  <a:pt x="192697" y="4040419"/>
                </a:lnTo>
                <a:lnTo>
                  <a:pt x="0" y="208389"/>
                </a:lnTo>
                <a:cubicBezTo>
                  <a:pt x="324854" y="204302"/>
                  <a:pt x="2354390" y="86208"/>
                  <a:pt x="2990554" y="54813"/>
                </a:cubicBezTo>
                <a:lnTo>
                  <a:pt x="3816982" y="20020"/>
                </a:lnTo>
                <a:lnTo>
                  <a:pt x="4188628" y="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2D4B8E4-80B2-BC28-5335-CBDD9175B803}"/>
              </a:ext>
            </a:extLst>
          </p:cNvPr>
          <p:cNvPicPr>
            <a:picLocks noChangeAspect="1"/>
          </p:cNvPicPr>
          <p:nvPr/>
        </p:nvPicPr>
        <p:blipFill rotWithShape="1">
          <a:blip r:embed="rId3">
            <a:alphaModFix amt="81000"/>
          </a:blip>
          <a:srcRect t="12536" r="-2" b="-2"/>
          <a:stretch/>
        </p:blipFill>
        <p:spPr>
          <a:xfrm>
            <a:off x="6876892" y="425319"/>
            <a:ext cx="4768520" cy="6088714"/>
          </a:xfrm>
          <a:custGeom>
            <a:avLst/>
            <a:gdLst/>
            <a:ahLst/>
            <a:cxnLst/>
            <a:rect l="l" t="t" r="r" b="b"/>
            <a:pathLst>
              <a:path w="4950037" h="6320484">
                <a:moveTo>
                  <a:pt x="4188628" y="0"/>
                </a:moveTo>
                <a:lnTo>
                  <a:pt x="4218584" y="18617"/>
                </a:lnTo>
                <a:cubicBezTo>
                  <a:pt x="4219144" y="29179"/>
                  <a:pt x="4219703" y="39738"/>
                  <a:pt x="4220262" y="50299"/>
                </a:cubicBezTo>
                <a:lnTo>
                  <a:pt x="4223339" y="51686"/>
                </a:lnTo>
                <a:cubicBezTo>
                  <a:pt x="4233026" y="52344"/>
                  <a:pt x="4240723" y="38432"/>
                  <a:pt x="4243015" y="81229"/>
                </a:cubicBezTo>
                <a:cubicBezTo>
                  <a:pt x="4234697" y="102698"/>
                  <a:pt x="4229805" y="122275"/>
                  <a:pt x="4227211" y="140805"/>
                </a:cubicBezTo>
                <a:cubicBezTo>
                  <a:pt x="4226911" y="148739"/>
                  <a:pt x="4226612" y="156674"/>
                  <a:pt x="4226312" y="164608"/>
                </a:cubicBezTo>
                <a:lnTo>
                  <a:pt x="4231134" y="255748"/>
                </a:lnTo>
                <a:lnTo>
                  <a:pt x="4235510" y="301854"/>
                </a:lnTo>
                <a:cubicBezTo>
                  <a:pt x="4235774" y="306767"/>
                  <a:pt x="4235830" y="317329"/>
                  <a:pt x="4235520" y="330418"/>
                </a:cubicBezTo>
                <a:cubicBezTo>
                  <a:pt x="4235450" y="331825"/>
                  <a:pt x="4235379" y="333231"/>
                  <a:pt x="4235309" y="334638"/>
                </a:cubicBezTo>
                <a:lnTo>
                  <a:pt x="4247535" y="565647"/>
                </a:lnTo>
                <a:lnTo>
                  <a:pt x="4249754" y="570257"/>
                </a:lnTo>
                <a:cubicBezTo>
                  <a:pt x="4251066" y="577685"/>
                  <a:pt x="4250868" y="585797"/>
                  <a:pt x="4250201" y="594124"/>
                </a:cubicBezTo>
                <a:cubicBezTo>
                  <a:pt x="4249953" y="596755"/>
                  <a:pt x="4249706" y="599387"/>
                  <a:pt x="4249458" y="602018"/>
                </a:cubicBezTo>
                <a:lnTo>
                  <a:pt x="4255354" y="713405"/>
                </a:lnTo>
                <a:lnTo>
                  <a:pt x="4257507" y="714073"/>
                </a:lnTo>
                <a:cubicBezTo>
                  <a:pt x="4259621" y="720223"/>
                  <a:pt x="4263181" y="727235"/>
                  <a:pt x="4265497" y="749513"/>
                </a:cubicBezTo>
                <a:cubicBezTo>
                  <a:pt x="4257720" y="777760"/>
                  <a:pt x="4282009" y="812594"/>
                  <a:pt x="4271401" y="847749"/>
                </a:cubicBezTo>
                <a:cubicBezTo>
                  <a:pt x="4270815" y="850939"/>
                  <a:pt x="4270519" y="855734"/>
                  <a:pt x="4270503" y="861235"/>
                </a:cubicBezTo>
                <a:cubicBezTo>
                  <a:pt x="4270568" y="862730"/>
                  <a:pt x="4270634" y="864224"/>
                  <a:pt x="4270699" y="865719"/>
                </a:cubicBezTo>
                <a:lnTo>
                  <a:pt x="4285322" y="987895"/>
                </a:lnTo>
                <a:lnTo>
                  <a:pt x="4532772" y="1009893"/>
                </a:lnTo>
                <a:lnTo>
                  <a:pt x="4904400" y="1030269"/>
                </a:lnTo>
                <a:lnTo>
                  <a:pt x="4932162" y="1052023"/>
                </a:lnTo>
                <a:lnTo>
                  <a:pt x="4930395" y="1083700"/>
                </a:lnTo>
                <a:lnTo>
                  <a:pt x="4933305" y="1085413"/>
                </a:lnTo>
                <a:cubicBezTo>
                  <a:pt x="4942862" y="1087116"/>
                  <a:pt x="4952022" y="1074120"/>
                  <a:pt x="4949662" y="1116915"/>
                </a:cubicBezTo>
                <a:cubicBezTo>
                  <a:pt x="4939066" y="1137355"/>
                  <a:pt x="4932081" y="1156286"/>
                  <a:pt x="4927494" y="1174426"/>
                </a:cubicBezTo>
                <a:lnTo>
                  <a:pt x="4924021" y="1197992"/>
                </a:lnTo>
                <a:lnTo>
                  <a:pt x="4918937" y="1289117"/>
                </a:lnTo>
                <a:cubicBezTo>
                  <a:pt x="4918721" y="1304553"/>
                  <a:pt x="4918506" y="1319990"/>
                  <a:pt x="4918290" y="1335426"/>
                </a:cubicBezTo>
                <a:cubicBezTo>
                  <a:pt x="4918020" y="1340340"/>
                  <a:pt x="4916931" y="1350844"/>
                  <a:pt x="4915204" y="1363823"/>
                </a:cubicBezTo>
                <a:lnTo>
                  <a:pt x="4914538" y="1367995"/>
                </a:lnTo>
                <a:lnTo>
                  <a:pt x="4901655" y="1598968"/>
                </a:lnTo>
                <a:lnTo>
                  <a:pt x="4903361" y="1603791"/>
                </a:lnTo>
                <a:cubicBezTo>
                  <a:pt x="4903861" y="1611318"/>
                  <a:pt x="4902784" y="1619361"/>
                  <a:pt x="4901219" y="1627566"/>
                </a:cubicBezTo>
                <a:lnTo>
                  <a:pt x="4899626" y="1635333"/>
                </a:lnTo>
                <a:lnTo>
                  <a:pt x="4893414" y="1746703"/>
                </a:lnTo>
                <a:lnTo>
                  <a:pt x="4895482" y="1747601"/>
                </a:lnTo>
                <a:cubicBezTo>
                  <a:pt x="4896917" y="1753944"/>
                  <a:pt x="4899696" y="1761300"/>
                  <a:pt x="4899584" y="1783699"/>
                </a:cubicBezTo>
                <a:cubicBezTo>
                  <a:pt x="4888791" y="1810936"/>
                  <a:pt x="4909162" y="1848198"/>
                  <a:pt x="4894806" y="1881995"/>
                </a:cubicBezTo>
                <a:cubicBezTo>
                  <a:pt x="4891095" y="1894424"/>
                  <a:pt x="4889211" y="1932888"/>
                  <a:pt x="4894702" y="1940154"/>
                </a:cubicBezTo>
                <a:cubicBezTo>
                  <a:pt x="4895513" y="1948172"/>
                  <a:pt x="4892867" y="1957532"/>
                  <a:pt x="4898986" y="1961221"/>
                </a:cubicBezTo>
                <a:cubicBezTo>
                  <a:pt x="4906255" y="1967327"/>
                  <a:pt x="4892830" y="1995341"/>
                  <a:pt x="4902063" y="1991332"/>
                </a:cubicBezTo>
                <a:cubicBezTo>
                  <a:pt x="4892826" y="2011227"/>
                  <a:pt x="4907874" y="2026986"/>
                  <a:pt x="4910843" y="2043680"/>
                </a:cubicBezTo>
                <a:lnTo>
                  <a:pt x="4913111" y="2093780"/>
                </a:lnTo>
                <a:cubicBezTo>
                  <a:pt x="4912819" y="2104963"/>
                  <a:pt x="4912526" y="2116147"/>
                  <a:pt x="4912235" y="2127331"/>
                </a:cubicBezTo>
                <a:cubicBezTo>
                  <a:pt x="4912081" y="2128947"/>
                  <a:pt x="4911927" y="2130563"/>
                  <a:pt x="4911774" y="2132180"/>
                </a:cubicBezTo>
                <a:lnTo>
                  <a:pt x="4902693" y="2171984"/>
                </a:lnTo>
                <a:cubicBezTo>
                  <a:pt x="4903894" y="2172990"/>
                  <a:pt x="4904991" y="2174315"/>
                  <a:pt x="4905943" y="2175920"/>
                </a:cubicBezTo>
                <a:lnTo>
                  <a:pt x="4908773" y="2188707"/>
                </a:lnTo>
                <a:lnTo>
                  <a:pt x="4904052" y="2199268"/>
                </a:lnTo>
                <a:lnTo>
                  <a:pt x="4893911" y="2249378"/>
                </a:lnTo>
                <a:lnTo>
                  <a:pt x="4883060" y="2322907"/>
                </a:lnTo>
                <a:lnTo>
                  <a:pt x="4878199" y="2333841"/>
                </a:lnTo>
                <a:cubicBezTo>
                  <a:pt x="4872134" y="2359072"/>
                  <a:pt x="4875268" y="2390080"/>
                  <a:pt x="4863832" y="2405746"/>
                </a:cubicBezTo>
                <a:lnTo>
                  <a:pt x="4860132" y="2443689"/>
                </a:lnTo>
                <a:lnTo>
                  <a:pt x="4863777" y="2448134"/>
                </a:lnTo>
                <a:lnTo>
                  <a:pt x="4862134" y="2459306"/>
                </a:lnTo>
                <a:cubicBezTo>
                  <a:pt x="4862270" y="2460323"/>
                  <a:pt x="4862408" y="2461340"/>
                  <a:pt x="4862544" y="2462358"/>
                </a:cubicBezTo>
                <a:cubicBezTo>
                  <a:pt x="4863348" y="2468183"/>
                  <a:pt x="4864002" y="2473955"/>
                  <a:pt x="4864049" y="2479770"/>
                </a:cubicBezTo>
                <a:cubicBezTo>
                  <a:pt x="4849538" y="2476510"/>
                  <a:pt x="4855223" y="2505567"/>
                  <a:pt x="4852627" y="2514583"/>
                </a:cubicBezTo>
                <a:lnTo>
                  <a:pt x="4850576" y="2514709"/>
                </a:lnTo>
                <a:lnTo>
                  <a:pt x="4842113" y="2666439"/>
                </a:lnTo>
                <a:lnTo>
                  <a:pt x="4850768" y="2690544"/>
                </a:lnTo>
                <a:lnTo>
                  <a:pt x="4853036" y="2740646"/>
                </a:lnTo>
                <a:cubicBezTo>
                  <a:pt x="4852743" y="2751830"/>
                  <a:pt x="4852452" y="2763013"/>
                  <a:pt x="4852159" y="2774197"/>
                </a:cubicBezTo>
                <a:cubicBezTo>
                  <a:pt x="4852006" y="2775813"/>
                  <a:pt x="4851852" y="2777429"/>
                  <a:pt x="4851699" y="2779045"/>
                </a:cubicBezTo>
                <a:lnTo>
                  <a:pt x="4842617" y="2818850"/>
                </a:lnTo>
                <a:cubicBezTo>
                  <a:pt x="4843819" y="2819856"/>
                  <a:pt x="4844915" y="2821182"/>
                  <a:pt x="4845868" y="2822786"/>
                </a:cubicBezTo>
                <a:lnTo>
                  <a:pt x="4848697" y="2835573"/>
                </a:lnTo>
                <a:lnTo>
                  <a:pt x="4843976" y="2846133"/>
                </a:lnTo>
                <a:lnTo>
                  <a:pt x="4833835" y="2896246"/>
                </a:lnTo>
                <a:lnTo>
                  <a:pt x="4826535" y="2945711"/>
                </a:lnTo>
                <a:cubicBezTo>
                  <a:pt x="4807919" y="3297000"/>
                  <a:pt x="4774287" y="3653361"/>
                  <a:pt x="4770687" y="3999577"/>
                </a:cubicBezTo>
                <a:cubicBezTo>
                  <a:pt x="4767748" y="4078096"/>
                  <a:pt x="4760894" y="4174113"/>
                  <a:pt x="4757955" y="4252632"/>
                </a:cubicBezTo>
                <a:cubicBezTo>
                  <a:pt x="4764534" y="4246730"/>
                  <a:pt x="4754187" y="4396558"/>
                  <a:pt x="4746917" y="4414955"/>
                </a:cubicBezTo>
                <a:lnTo>
                  <a:pt x="4656537" y="6050064"/>
                </a:lnTo>
                <a:lnTo>
                  <a:pt x="4661812" y="6086684"/>
                </a:lnTo>
                <a:cubicBezTo>
                  <a:pt x="4667576" y="6094577"/>
                  <a:pt x="4664275" y="6098656"/>
                  <a:pt x="4665332" y="6121067"/>
                </a:cubicBezTo>
                <a:cubicBezTo>
                  <a:pt x="4666388" y="6143476"/>
                  <a:pt x="4649733" y="6177068"/>
                  <a:pt x="4668152" y="6221142"/>
                </a:cubicBezTo>
                <a:cubicBezTo>
                  <a:pt x="4667735" y="6228689"/>
                  <a:pt x="4658097" y="6246990"/>
                  <a:pt x="4649673" y="6255466"/>
                </a:cubicBezTo>
                <a:lnTo>
                  <a:pt x="4645040" y="6258160"/>
                </a:lnTo>
                <a:cubicBezTo>
                  <a:pt x="4643893" y="6278926"/>
                  <a:pt x="4645845" y="6296913"/>
                  <a:pt x="4641598" y="6320461"/>
                </a:cubicBezTo>
                <a:cubicBezTo>
                  <a:pt x="4535457" y="6322746"/>
                  <a:pt x="2126262" y="6155193"/>
                  <a:pt x="724747" y="6068362"/>
                </a:cubicBezTo>
                <a:lnTo>
                  <a:pt x="415706" y="6051307"/>
                </a:lnTo>
                <a:lnTo>
                  <a:pt x="420012" y="6011137"/>
                </a:lnTo>
                <a:lnTo>
                  <a:pt x="424214" y="6004548"/>
                </a:lnTo>
                <a:cubicBezTo>
                  <a:pt x="424742" y="6003448"/>
                  <a:pt x="424392" y="6002721"/>
                  <a:pt x="424482" y="6001808"/>
                </a:cubicBezTo>
                <a:cubicBezTo>
                  <a:pt x="424572" y="6000894"/>
                  <a:pt x="424661" y="5999980"/>
                  <a:pt x="424751" y="5999066"/>
                </a:cubicBezTo>
                <a:cubicBezTo>
                  <a:pt x="424928" y="5997240"/>
                  <a:pt x="425294" y="5995212"/>
                  <a:pt x="425286" y="5993584"/>
                </a:cubicBezTo>
                <a:cubicBezTo>
                  <a:pt x="425230" y="5983140"/>
                  <a:pt x="424153" y="5996072"/>
                  <a:pt x="424972" y="5987694"/>
                </a:cubicBezTo>
                <a:cubicBezTo>
                  <a:pt x="424779" y="5986644"/>
                  <a:pt x="424455" y="5985762"/>
                  <a:pt x="424390" y="5984546"/>
                </a:cubicBezTo>
                <a:cubicBezTo>
                  <a:pt x="424349" y="5983776"/>
                  <a:pt x="424698" y="5982573"/>
                  <a:pt x="424659" y="5981803"/>
                </a:cubicBezTo>
                <a:cubicBezTo>
                  <a:pt x="424279" y="5974674"/>
                  <a:pt x="423729" y="5982198"/>
                  <a:pt x="424344" y="5975914"/>
                </a:cubicBezTo>
                <a:lnTo>
                  <a:pt x="423763" y="5972765"/>
                </a:lnTo>
                <a:cubicBezTo>
                  <a:pt x="422354" y="5965140"/>
                  <a:pt x="422317" y="5969355"/>
                  <a:pt x="423136" y="5960984"/>
                </a:cubicBezTo>
                <a:cubicBezTo>
                  <a:pt x="422942" y="5959935"/>
                  <a:pt x="422620" y="5959052"/>
                  <a:pt x="422554" y="5957836"/>
                </a:cubicBezTo>
                <a:cubicBezTo>
                  <a:pt x="422513" y="5957067"/>
                  <a:pt x="422944" y="5955758"/>
                  <a:pt x="422821" y="5955094"/>
                </a:cubicBezTo>
                <a:cubicBezTo>
                  <a:pt x="422548" y="5953610"/>
                  <a:pt x="420383" y="5954033"/>
                  <a:pt x="421392" y="5951537"/>
                </a:cubicBezTo>
                <a:lnTo>
                  <a:pt x="426782" y="5888089"/>
                </a:lnTo>
                <a:lnTo>
                  <a:pt x="448292" y="5480986"/>
                </a:lnTo>
                <a:lnTo>
                  <a:pt x="330530" y="5480986"/>
                </a:lnTo>
                <a:lnTo>
                  <a:pt x="330530" y="5395293"/>
                </a:lnTo>
                <a:lnTo>
                  <a:pt x="326057" y="5474970"/>
                </a:lnTo>
                <a:lnTo>
                  <a:pt x="270547" y="5477941"/>
                </a:lnTo>
                <a:cubicBezTo>
                  <a:pt x="270523" y="5464474"/>
                  <a:pt x="270498" y="5451008"/>
                  <a:pt x="270474" y="5437541"/>
                </a:cubicBezTo>
                <a:lnTo>
                  <a:pt x="273937" y="5430535"/>
                </a:lnTo>
                <a:cubicBezTo>
                  <a:pt x="274343" y="5429384"/>
                  <a:pt x="273915" y="5428700"/>
                  <a:pt x="273907" y="5427782"/>
                </a:cubicBezTo>
                <a:cubicBezTo>
                  <a:pt x="273897" y="5426864"/>
                  <a:pt x="273887" y="5425945"/>
                  <a:pt x="273877" y="5425027"/>
                </a:cubicBezTo>
                <a:cubicBezTo>
                  <a:pt x="273855" y="5423193"/>
                  <a:pt x="273998" y="5421136"/>
                  <a:pt x="273815" y="5419519"/>
                </a:cubicBezTo>
                <a:cubicBezTo>
                  <a:pt x="272627" y="5409143"/>
                  <a:pt x="272957" y="5422116"/>
                  <a:pt x="272864" y="5413698"/>
                </a:cubicBezTo>
                <a:cubicBezTo>
                  <a:pt x="272559" y="5412674"/>
                  <a:pt x="272141" y="5411834"/>
                  <a:pt x="271946" y="5410631"/>
                </a:cubicBezTo>
                <a:cubicBezTo>
                  <a:pt x="271820" y="5409871"/>
                  <a:pt x="272037" y="5408637"/>
                  <a:pt x="271914" y="5407876"/>
                </a:cubicBezTo>
                <a:cubicBezTo>
                  <a:pt x="270764" y="5400831"/>
                  <a:pt x="271033" y="5408369"/>
                  <a:pt x="270963" y="5402055"/>
                </a:cubicBezTo>
                <a:lnTo>
                  <a:pt x="270045" y="5398988"/>
                </a:lnTo>
                <a:cubicBezTo>
                  <a:pt x="267817" y="5391561"/>
                  <a:pt x="268237" y="5395755"/>
                  <a:pt x="268144" y="5387344"/>
                </a:cubicBezTo>
                <a:cubicBezTo>
                  <a:pt x="267838" y="5386323"/>
                  <a:pt x="267422" y="5385480"/>
                  <a:pt x="267225" y="5384278"/>
                </a:cubicBezTo>
                <a:cubicBezTo>
                  <a:pt x="267101" y="5383518"/>
                  <a:pt x="267386" y="5382170"/>
                  <a:pt x="267193" y="5381523"/>
                </a:cubicBezTo>
                <a:cubicBezTo>
                  <a:pt x="266761" y="5380078"/>
                  <a:pt x="264654" y="5380733"/>
                  <a:pt x="265387" y="5378142"/>
                </a:cubicBezTo>
                <a:cubicBezTo>
                  <a:pt x="264881" y="5356922"/>
                  <a:pt x="264374" y="5335703"/>
                  <a:pt x="263868" y="5314483"/>
                </a:cubicBezTo>
                <a:lnTo>
                  <a:pt x="192697" y="4040419"/>
                </a:lnTo>
                <a:lnTo>
                  <a:pt x="0" y="208389"/>
                </a:lnTo>
                <a:cubicBezTo>
                  <a:pt x="324854" y="204302"/>
                  <a:pt x="2354390" y="86208"/>
                  <a:pt x="2990554" y="54813"/>
                </a:cubicBezTo>
                <a:lnTo>
                  <a:pt x="3816982" y="20020"/>
                </a:lnTo>
                <a:close/>
              </a:path>
            </a:pathLst>
          </a:custGeom>
        </p:spPr>
      </p:pic>
      <p:sp>
        <p:nvSpPr>
          <p:cNvPr id="48" name="Freeform: Shape 32">
            <a:extLst>
              <a:ext uri="{FF2B5EF4-FFF2-40B4-BE49-F238E27FC236}">
                <a16:creationId xmlns:a16="http://schemas.microsoft.com/office/drawing/2014/main" id="{7D6766C1-D0DB-4C51-BF80-C1E17260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26689">
            <a:off x="6850302" y="405956"/>
            <a:ext cx="4368058" cy="5077615"/>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34331" h="5270897">
                <a:moveTo>
                  <a:pt x="4488693" y="246796"/>
                </a:moveTo>
                <a:lnTo>
                  <a:pt x="4516455" y="268550"/>
                </a:lnTo>
                <a:cubicBezTo>
                  <a:pt x="4515867" y="279110"/>
                  <a:pt x="4515278" y="289668"/>
                  <a:pt x="4514689" y="300227"/>
                </a:cubicBezTo>
                <a:lnTo>
                  <a:pt x="4517598" y="301940"/>
                </a:lnTo>
                <a:cubicBezTo>
                  <a:pt x="4527156" y="303643"/>
                  <a:pt x="4536316" y="290647"/>
                  <a:pt x="4533956" y="333441"/>
                </a:cubicBezTo>
                <a:cubicBezTo>
                  <a:pt x="4523360" y="353882"/>
                  <a:pt x="4516375" y="372813"/>
                  <a:pt x="4511788" y="390953"/>
                </a:cubicBezTo>
                <a:lnTo>
                  <a:pt x="4508315" y="414519"/>
                </a:lnTo>
                <a:lnTo>
                  <a:pt x="4503231" y="505644"/>
                </a:lnTo>
                <a:cubicBezTo>
                  <a:pt x="4503015" y="521080"/>
                  <a:pt x="4502800" y="536517"/>
                  <a:pt x="4502584" y="551953"/>
                </a:cubicBezTo>
                <a:cubicBezTo>
                  <a:pt x="4502314" y="556866"/>
                  <a:pt x="4501225" y="567371"/>
                  <a:pt x="4499498" y="580350"/>
                </a:cubicBezTo>
                <a:lnTo>
                  <a:pt x="4498831" y="584522"/>
                </a:lnTo>
                <a:lnTo>
                  <a:pt x="4485949" y="815495"/>
                </a:lnTo>
                <a:lnTo>
                  <a:pt x="4487655" y="820318"/>
                </a:lnTo>
                <a:cubicBezTo>
                  <a:pt x="4488154" y="827845"/>
                  <a:pt x="4487078" y="835888"/>
                  <a:pt x="4485513" y="844093"/>
                </a:cubicBezTo>
                <a:lnTo>
                  <a:pt x="4483919" y="851860"/>
                </a:lnTo>
                <a:lnTo>
                  <a:pt x="4477708" y="963230"/>
                </a:lnTo>
                <a:lnTo>
                  <a:pt x="4479776" y="964128"/>
                </a:lnTo>
                <a:cubicBezTo>
                  <a:pt x="4481211" y="970471"/>
                  <a:pt x="4483990" y="977827"/>
                  <a:pt x="4483878" y="1000225"/>
                </a:cubicBezTo>
                <a:cubicBezTo>
                  <a:pt x="4473085" y="1027463"/>
                  <a:pt x="4493456" y="1064724"/>
                  <a:pt x="4479100" y="1098522"/>
                </a:cubicBezTo>
                <a:cubicBezTo>
                  <a:pt x="4478172" y="1101630"/>
                  <a:pt x="4477358" y="1106364"/>
                  <a:pt x="4476746" y="1111831"/>
                </a:cubicBezTo>
                <a:lnTo>
                  <a:pt x="4476455" y="1116310"/>
                </a:lnTo>
                <a:lnTo>
                  <a:pt x="846131" y="513049"/>
                </a:lnTo>
                <a:lnTo>
                  <a:pt x="55505" y="5270897"/>
                </a:lnTo>
                <a:lnTo>
                  <a:pt x="0" y="5267834"/>
                </a:lnTo>
                <a:lnTo>
                  <a:pt x="4306" y="5227664"/>
                </a:lnTo>
                <a:lnTo>
                  <a:pt x="8508" y="5221075"/>
                </a:lnTo>
                <a:cubicBezTo>
                  <a:pt x="9036" y="5219975"/>
                  <a:pt x="8685" y="5219248"/>
                  <a:pt x="8776" y="5218335"/>
                </a:cubicBezTo>
                <a:lnTo>
                  <a:pt x="9045" y="5215593"/>
                </a:lnTo>
                <a:cubicBezTo>
                  <a:pt x="9222" y="5213767"/>
                  <a:pt x="9587" y="5211738"/>
                  <a:pt x="9580" y="5210111"/>
                </a:cubicBezTo>
                <a:cubicBezTo>
                  <a:pt x="9524" y="5199667"/>
                  <a:pt x="8446" y="5212599"/>
                  <a:pt x="9266" y="5204221"/>
                </a:cubicBezTo>
                <a:cubicBezTo>
                  <a:pt x="9073" y="5203170"/>
                  <a:pt x="8749" y="5202289"/>
                  <a:pt x="8685" y="5201072"/>
                </a:cubicBezTo>
                <a:cubicBezTo>
                  <a:pt x="8643" y="5200303"/>
                  <a:pt x="8992" y="5199100"/>
                  <a:pt x="8952" y="5198330"/>
                </a:cubicBezTo>
                <a:cubicBezTo>
                  <a:pt x="8573" y="5191202"/>
                  <a:pt x="8023" y="5198725"/>
                  <a:pt x="8638" y="5192440"/>
                </a:cubicBezTo>
                <a:lnTo>
                  <a:pt x="8057" y="5189292"/>
                </a:lnTo>
                <a:cubicBezTo>
                  <a:pt x="6648" y="5181667"/>
                  <a:pt x="6611" y="5185882"/>
                  <a:pt x="7430" y="5177511"/>
                </a:cubicBezTo>
                <a:cubicBezTo>
                  <a:pt x="7236" y="5176462"/>
                  <a:pt x="6914" y="5175579"/>
                  <a:pt x="6848" y="5174363"/>
                </a:cubicBezTo>
                <a:cubicBezTo>
                  <a:pt x="6807" y="5173594"/>
                  <a:pt x="7237" y="5172285"/>
                  <a:pt x="7115" y="5171621"/>
                </a:cubicBezTo>
                <a:cubicBezTo>
                  <a:pt x="6842" y="5170137"/>
                  <a:pt x="4677" y="5170560"/>
                  <a:pt x="5686" y="5168064"/>
                </a:cubicBezTo>
                <a:lnTo>
                  <a:pt x="11075" y="5104615"/>
                </a:lnTo>
                <a:lnTo>
                  <a:pt x="78405" y="3830343"/>
                </a:lnTo>
                <a:lnTo>
                  <a:pt x="302152" y="0"/>
                </a:lnTo>
                <a:cubicBezTo>
                  <a:pt x="625536" y="31145"/>
                  <a:pt x="2655916" y="133704"/>
                  <a:pt x="3291735" y="171441"/>
                </a:cubicBezTo>
                <a:lnTo>
                  <a:pt x="4117066" y="226420"/>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34">
            <a:extLst>
              <a:ext uri="{FF2B5EF4-FFF2-40B4-BE49-F238E27FC236}">
                <a16:creationId xmlns:a16="http://schemas.microsoft.com/office/drawing/2014/main" id="{89DE5CA0-A7C9-46BC-B801-8D13190EA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6" name="Group 35">
              <a:extLst>
                <a:ext uri="{FF2B5EF4-FFF2-40B4-BE49-F238E27FC236}">
                  <a16:creationId xmlns:a16="http://schemas.microsoft.com/office/drawing/2014/main" id="{408FA087-D27B-4F5B-978D-06587F9FD2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8" name="Straight Connector 37">
                <a:extLst>
                  <a:ext uri="{FF2B5EF4-FFF2-40B4-BE49-F238E27FC236}">
                    <a16:creationId xmlns:a16="http://schemas.microsoft.com/office/drawing/2014/main" id="{938CA980-4316-4B39-87F5-9206AF2074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8">
                <a:extLst>
                  <a:ext uri="{FF2B5EF4-FFF2-40B4-BE49-F238E27FC236}">
                    <a16:creationId xmlns:a16="http://schemas.microsoft.com/office/drawing/2014/main" id="{C53FB568-F4DF-41B0-A34F-76C7EE3379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Oval 36">
              <a:extLst>
                <a:ext uri="{FF2B5EF4-FFF2-40B4-BE49-F238E27FC236}">
                  <a16:creationId xmlns:a16="http://schemas.microsoft.com/office/drawing/2014/main" id="{CDB55374-F96D-46C8-897B-0E9795469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Freeform: Shape 40">
            <a:extLst>
              <a:ext uri="{FF2B5EF4-FFF2-40B4-BE49-F238E27FC236}">
                <a16:creationId xmlns:a16="http://schemas.microsoft.com/office/drawing/2014/main" id="{996B0B6E-CC11-46D4-82E8-3F9B18E54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2776">
            <a:off x="7295690" y="1176485"/>
            <a:ext cx="4305535" cy="5325441"/>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8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3 h 5515902"/>
              <a:gd name="connsiteX30" fmla="*/ 4355379 w 4457507"/>
              <a:gd name="connsiteY30" fmla="*/ 1981807 h 5515902"/>
              <a:gd name="connsiteX31" fmla="*/ 4362696 w 4457507"/>
              <a:gd name="connsiteY31" fmla="*/ 1931205 h 5515902"/>
              <a:gd name="connsiteX32" fmla="*/ 4366817 w 4457507"/>
              <a:gd name="connsiteY32" fmla="*/ 1920396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2 h 5515902"/>
              <a:gd name="connsiteX43" fmla="*/ 4359725 w 4457507"/>
              <a:gd name="connsiteY43" fmla="*/ 1546992 h 5515902"/>
              <a:gd name="connsiteX44" fmla="*/ 4359144 w 4457507"/>
              <a:gd name="connsiteY44" fmla="*/ 1543968 h 5515902"/>
              <a:gd name="connsiteX45" fmla="*/ 4360158 w 4457507"/>
              <a:gd name="connsiteY45" fmla="*/ 1532721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3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9 h 5515902"/>
              <a:gd name="connsiteX79" fmla="*/ 4350188 w 4457507"/>
              <a:gd name="connsiteY79" fmla="*/ 134973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 name="connsiteX0" fmla="*/ 134086 w 4464135"/>
              <a:gd name="connsiteY0" fmla="*/ 114630 h 5527489"/>
              <a:gd name="connsiteX1" fmla="*/ 125370 w 4464135"/>
              <a:gd name="connsiteY1" fmla="*/ 3951492 h 5527489"/>
              <a:gd name="connsiteX2" fmla="*/ 129564 w 4464135"/>
              <a:gd name="connsiteY2" fmla="*/ 5227536 h 5527489"/>
              <a:gd name="connsiteX3" fmla="*/ 127740 w 4464135"/>
              <a:gd name="connsiteY3" fmla="*/ 5291186 h 5527489"/>
              <a:gd name="connsiteX4" fmla="*/ 129366 w 4464135"/>
              <a:gd name="connsiteY4" fmla="*/ 5294657 h 5527489"/>
              <a:gd name="connsiteX5" fmla="*/ 129253 w 4464135"/>
              <a:gd name="connsiteY5" fmla="*/ 5297410 h 5527489"/>
              <a:gd name="connsiteX6" fmla="*/ 130010 w 4464135"/>
              <a:gd name="connsiteY6" fmla="*/ 5300520 h 5527489"/>
              <a:gd name="connsiteX7" fmla="*/ 131297 w 4464135"/>
              <a:gd name="connsiteY7" fmla="*/ 5312248 h 5527489"/>
              <a:gd name="connsiteX8" fmla="*/ 132053 w 4464135"/>
              <a:gd name="connsiteY8" fmla="*/ 5315359 h 5527489"/>
              <a:gd name="connsiteX9" fmla="*/ 132697 w 4464135"/>
              <a:gd name="connsiteY9" fmla="*/ 5321222 h 5527489"/>
              <a:gd name="connsiteX10" fmla="*/ 132583 w 4464135"/>
              <a:gd name="connsiteY10" fmla="*/ 5323975 h 5527489"/>
              <a:gd name="connsiteX11" fmla="*/ 133340 w 4464135"/>
              <a:gd name="connsiteY11" fmla="*/ 5327086 h 5527489"/>
              <a:gd name="connsiteX12" fmla="*/ 133984 w 4464135"/>
              <a:gd name="connsiteY12" fmla="*/ 5332949 h 5527489"/>
              <a:gd name="connsiteX13" fmla="*/ 133757 w 4464135"/>
              <a:gd name="connsiteY13" fmla="*/ 5338453 h 5527489"/>
              <a:gd name="connsiteX14" fmla="*/ 133642 w 4464135"/>
              <a:gd name="connsiteY14" fmla="*/ 5341205 h 5527489"/>
              <a:gd name="connsiteX15" fmla="*/ 133528 w 4464135"/>
              <a:gd name="connsiteY15" fmla="*/ 5343955 h 5527489"/>
              <a:gd name="connsiteX16" fmla="*/ 129702 w 4464135"/>
              <a:gd name="connsiteY16" fmla="*/ 5350770 h 5527489"/>
              <a:gd name="connsiteX17" fmla="*/ 127654 w 4464135"/>
              <a:gd name="connsiteY17" fmla="*/ 5391118 h 5527489"/>
              <a:gd name="connsiteX18" fmla="*/ 437166 w 4464135"/>
              <a:gd name="connsiteY18" fmla="*/ 5390825 h 5527489"/>
              <a:gd name="connsiteX19" fmla="*/ 4361989 w 4464135"/>
              <a:gd name="connsiteY19" fmla="*/ 5423001 h 5527489"/>
              <a:gd name="connsiteX20" fmla="*/ 4361934 w 4464135"/>
              <a:gd name="connsiteY20" fmla="*/ 5360605 h 5527489"/>
              <a:gd name="connsiteX21" fmla="*/ 4366408 w 4464135"/>
              <a:gd name="connsiteY21" fmla="*/ 5357656 h 5527489"/>
              <a:gd name="connsiteX22" fmla="*/ 4382934 w 4464135"/>
              <a:gd name="connsiteY22" fmla="*/ 5322350 h 5527489"/>
              <a:gd name="connsiteX23" fmla="*/ 4374510 w 4464135"/>
              <a:gd name="connsiteY23" fmla="*/ 5222590 h 5527489"/>
              <a:gd name="connsiteX24" fmla="*/ 4369069 w 4464135"/>
              <a:gd name="connsiteY24" fmla="*/ 5188458 h 5527489"/>
              <a:gd name="connsiteX25" fmla="*/ 4361749 w 4464135"/>
              <a:gd name="connsiteY25" fmla="*/ 5152192 h 5527489"/>
              <a:gd name="connsiteX26" fmla="*/ 4360344 w 4464135"/>
              <a:gd name="connsiteY26" fmla="*/ 3514588 h 5527489"/>
              <a:gd name="connsiteX27" fmla="*/ 4362268 w 4464135"/>
              <a:gd name="connsiteY27" fmla="*/ 3351901 h 5527489"/>
              <a:gd name="connsiteX28" fmla="*/ 4360797 w 4464135"/>
              <a:gd name="connsiteY28" fmla="*/ 3098530 h 5527489"/>
              <a:gd name="connsiteX29" fmla="*/ 4357491 w 4464135"/>
              <a:gd name="connsiteY29" fmla="*/ 2043190 h 5527489"/>
              <a:gd name="connsiteX30" fmla="*/ 4362007 w 4464135"/>
              <a:gd name="connsiteY30" fmla="*/ 1993394 h 5527489"/>
              <a:gd name="connsiteX31" fmla="*/ 4369324 w 4464135"/>
              <a:gd name="connsiteY31" fmla="*/ 1942792 h 5527489"/>
              <a:gd name="connsiteX32" fmla="*/ 4373445 w 4464135"/>
              <a:gd name="connsiteY32" fmla="*/ 1931983 h 5527489"/>
              <a:gd name="connsiteX33" fmla="*/ 4369904 w 4464135"/>
              <a:gd name="connsiteY33" fmla="*/ 1919375 h 5527489"/>
              <a:gd name="connsiteX34" fmla="*/ 4366438 w 4464135"/>
              <a:gd name="connsiteY34" fmla="*/ 1915628 h 5527489"/>
              <a:gd name="connsiteX35" fmla="*/ 4373274 w 4464135"/>
              <a:gd name="connsiteY35" fmla="*/ 1875376 h 5527489"/>
              <a:gd name="connsiteX36" fmla="*/ 4373462 w 4464135"/>
              <a:gd name="connsiteY36" fmla="*/ 1870510 h 5527489"/>
              <a:gd name="connsiteX37" fmla="*/ 4372457 w 4464135"/>
              <a:gd name="connsiteY37" fmla="*/ 1836963 h 5527489"/>
              <a:gd name="connsiteX38" fmla="*/ 4367384 w 4464135"/>
              <a:gd name="connsiteY38" fmla="*/ 1787067 h 5527489"/>
              <a:gd name="connsiteX39" fmla="*/ 4357392 w 4464135"/>
              <a:gd name="connsiteY39" fmla="*/ 1763484 h 5527489"/>
              <a:gd name="connsiteX40" fmla="*/ 4357338 w 4464135"/>
              <a:gd name="connsiteY40" fmla="*/ 1611519 h 5527489"/>
              <a:gd name="connsiteX41" fmla="*/ 4359378 w 4464135"/>
              <a:gd name="connsiteY41" fmla="*/ 1611278 h 5527489"/>
              <a:gd name="connsiteX42" fmla="*/ 4368831 w 4464135"/>
              <a:gd name="connsiteY42" fmla="*/ 1575879 h 5527489"/>
              <a:gd name="connsiteX43" fmla="*/ 4366353 w 4464135"/>
              <a:gd name="connsiteY43" fmla="*/ 1558579 h 5527489"/>
              <a:gd name="connsiteX44" fmla="*/ 4365772 w 4464135"/>
              <a:gd name="connsiteY44" fmla="*/ 1555555 h 5527489"/>
              <a:gd name="connsiteX45" fmla="*/ 4366786 w 4464135"/>
              <a:gd name="connsiteY45" fmla="*/ 1544308 h 5527489"/>
              <a:gd name="connsiteX46" fmla="*/ 4362899 w 4464135"/>
              <a:gd name="connsiteY46" fmla="*/ 1540075 h 5527489"/>
              <a:gd name="connsiteX47" fmla="*/ 4364466 w 4464135"/>
              <a:gd name="connsiteY47" fmla="*/ 1501984 h 5527489"/>
              <a:gd name="connsiteX48" fmla="*/ 4374781 w 4464135"/>
              <a:gd name="connsiteY48" fmla="*/ 1429386 h 5527489"/>
              <a:gd name="connsiteX49" fmla="*/ 4379021 w 4464135"/>
              <a:gd name="connsiteY49" fmla="*/ 1418198 h 5527489"/>
              <a:gd name="connsiteX50" fmla="*/ 4385733 w 4464135"/>
              <a:gd name="connsiteY50" fmla="*/ 1344176 h 5527489"/>
              <a:gd name="connsiteX51" fmla="*/ 4393050 w 4464135"/>
              <a:gd name="connsiteY51" fmla="*/ 1293576 h 5527489"/>
              <a:gd name="connsiteX52" fmla="*/ 4397172 w 4464135"/>
              <a:gd name="connsiteY52" fmla="*/ 1282767 h 5527489"/>
              <a:gd name="connsiteX53" fmla="*/ 4393630 w 4464135"/>
              <a:gd name="connsiteY53" fmla="*/ 1270159 h 5527489"/>
              <a:gd name="connsiteX54" fmla="*/ 4390164 w 4464135"/>
              <a:gd name="connsiteY54" fmla="*/ 1266412 h 5527489"/>
              <a:gd name="connsiteX55" fmla="*/ 4397000 w 4464135"/>
              <a:gd name="connsiteY55" fmla="*/ 1226161 h 5527489"/>
              <a:gd name="connsiteX56" fmla="*/ 4397188 w 4464135"/>
              <a:gd name="connsiteY56" fmla="*/ 1221294 h 5527489"/>
              <a:gd name="connsiteX57" fmla="*/ 4396182 w 4464135"/>
              <a:gd name="connsiteY57" fmla="*/ 1187746 h 5527489"/>
              <a:gd name="connsiteX58" fmla="*/ 4391111 w 4464135"/>
              <a:gd name="connsiteY58" fmla="*/ 1137852 h 5527489"/>
              <a:gd name="connsiteX59" fmla="*/ 4379410 w 4464135"/>
              <a:gd name="connsiteY59" fmla="*/ 1086079 h 5527489"/>
              <a:gd name="connsiteX60" fmla="*/ 4374651 w 4464135"/>
              <a:gd name="connsiteY60" fmla="*/ 1056187 h 5527489"/>
              <a:gd name="connsiteX61" fmla="*/ 4369192 w 4464135"/>
              <a:gd name="connsiteY61" fmla="*/ 1035394 h 5527489"/>
              <a:gd name="connsiteX62" fmla="*/ 4366037 w 4464135"/>
              <a:gd name="connsiteY62" fmla="*/ 977321 h 5527489"/>
              <a:gd name="connsiteX63" fmla="*/ 4365298 w 4464135"/>
              <a:gd name="connsiteY63" fmla="*/ 878910 h 5527489"/>
              <a:gd name="connsiteX64" fmla="*/ 4359179 w 4464135"/>
              <a:gd name="connsiteY64" fmla="*/ 843099 h 5527489"/>
              <a:gd name="connsiteX65" fmla="*/ 4357064 w 4464135"/>
              <a:gd name="connsiteY65" fmla="*/ 842319 h 5527489"/>
              <a:gd name="connsiteX66" fmla="*/ 4357024 w 4464135"/>
              <a:gd name="connsiteY66" fmla="*/ 730776 h 5527489"/>
              <a:gd name="connsiteX67" fmla="*/ 4358180 w 4464135"/>
              <a:gd name="connsiteY67" fmla="*/ 722932 h 5527489"/>
              <a:gd name="connsiteX68" fmla="*/ 4358986 w 4464135"/>
              <a:gd name="connsiteY68" fmla="*/ 699074 h 5527489"/>
              <a:gd name="connsiteX69" fmla="*/ 4357012 w 4464135"/>
              <a:gd name="connsiteY69" fmla="*/ 694354 h 5527489"/>
              <a:gd name="connsiteX70" fmla="*/ 4356929 w 4464135"/>
              <a:gd name="connsiteY70" fmla="*/ 463022 h 5527489"/>
              <a:gd name="connsiteX71" fmla="*/ 4357361 w 4464135"/>
              <a:gd name="connsiteY71" fmla="*/ 458820 h 5527489"/>
              <a:gd name="connsiteX72" fmla="*/ 4358850 w 4464135"/>
              <a:gd name="connsiteY72" fmla="*/ 430294 h 5527489"/>
              <a:gd name="connsiteX73" fmla="*/ 4356901 w 4464135"/>
              <a:gd name="connsiteY73" fmla="*/ 384022 h 5527489"/>
              <a:gd name="connsiteX74" fmla="*/ 4356869 w 4464135"/>
              <a:gd name="connsiteY74" fmla="*/ 292755 h 5527489"/>
              <a:gd name="connsiteX75" fmla="*/ 4359016 w 4464135"/>
              <a:gd name="connsiteY75" fmla="*/ 269031 h 5527489"/>
              <a:gd name="connsiteX76" fmla="*/ 4377926 w 4464135"/>
              <a:gd name="connsiteY76" fmla="*/ 210368 h 5527489"/>
              <a:gd name="connsiteX77" fmla="*/ 4359829 w 4464135"/>
              <a:gd name="connsiteY77" fmla="*/ 179833 h 5527489"/>
              <a:gd name="connsiteX78" fmla="*/ 4356828 w 4464135"/>
              <a:gd name="connsiteY78" fmla="*/ 178286 h 5527489"/>
              <a:gd name="connsiteX79" fmla="*/ 4356816 w 4464135"/>
              <a:gd name="connsiteY79" fmla="*/ 146560 h 5527489"/>
              <a:gd name="connsiteX80" fmla="*/ 4327879 w 4464135"/>
              <a:gd name="connsiteY80" fmla="*/ 126396 h 5527489"/>
              <a:gd name="connsiteX81" fmla="*/ 3955693 w 4464135"/>
              <a:gd name="connsiteY81" fmla="*/ 126880 h 5527489"/>
              <a:gd name="connsiteX82" fmla="*/ 3128578 w 4464135"/>
              <a:gd name="connsiteY82" fmla="*/ 118244 h 5527489"/>
              <a:gd name="connsiteX83" fmla="*/ 134086 w 4464135"/>
              <a:gd name="connsiteY83" fmla="*/ 114630 h 5527489"/>
              <a:gd name="connsiteX84" fmla="*/ 0 w 4464135"/>
              <a:gd name="connsiteY84" fmla="*/ 0 h 5527489"/>
              <a:gd name="connsiteX85" fmla="*/ 4464135 w 4464135"/>
              <a:gd name="connsiteY85" fmla="*/ 11587 h 5527489"/>
              <a:gd name="connsiteX86" fmla="*/ 4464135 w 4464135"/>
              <a:gd name="connsiteY86" fmla="*/ 5527489 h 5527489"/>
              <a:gd name="connsiteX87" fmla="*/ 6628 w 4464135"/>
              <a:gd name="connsiteY87" fmla="*/ 5527489 h 5527489"/>
              <a:gd name="connsiteX88" fmla="*/ 0 w 4464135"/>
              <a:gd name="connsiteY88" fmla="*/ 0 h 5527489"/>
              <a:gd name="connsiteX0" fmla="*/ 139379 w 4469428"/>
              <a:gd name="connsiteY0" fmla="*/ 114630 h 5528158"/>
              <a:gd name="connsiteX1" fmla="*/ 130663 w 4469428"/>
              <a:gd name="connsiteY1" fmla="*/ 3951492 h 5528158"/>
              <a:gd name="connsiteX2" fmla="*/ 134857 w 4469428"/>
              <a:gd name="connsiteY2" fmla="*/ 5227536 h 5528158"/>
              <a:gd name="connsiteX3" fmla="*/ 133033 w 4469428"/>
              <a:gd name="connsiteY3" fmla="*/ 5291186 h 5528158"/>
              <a:gd name="connsiteX4" fmla="*/ 134659 w 4469428"/>
              <a:gd name="connsiteY4" fmla="*/ 5294657 h 5528158"/>
              <a:gd name="connsiteX5" fmla="*/ 134546 w 4469428"/>
              <a:gd name="connsiteY5" fmla="*/ 5297410 h 5528158"/>
              <a:gd name="connsiteX6" fmla="*/ 135303 w 4469428"/>
              <a:gd name="connsiteY6" fmla="*/ 5300520 h 5528158"/>
              <a:gd name="connsiteX7" fmla="*/ 136590 w 4469428"/>
              <a:gd name="connsiteY7" fmla="*/ 5312248 h 5528158"/>
              <a:gd name="connsiteX8" fmla="*/ 137346 w 4469428"/>
              <a:gd name="connsiteY8" fmla="*/ 5315359 h 5528158"/>
              <a:gd name="connsiteX9" fmla="*/ 137990 w 4469428"/>
              <a:gd name="connsiteY9" fmla="*/ 5321222 h 5528158"/>
              <a:gd name="connsiteX10" fmla="*/ 137876 w 4469428"/>
              <a:gd name="connsiteY10" fmla="*/ 5323975 h 5528158"/>
              <a:gd name="connsiteX11" fmla="*/ 138633 w 4469428"/>
              <a:gd name="connsiteY11" fmla="*/ 5327086 h 5528158"/>
              <a:gd name="connsiteX12" fmla="*/ 139277 w 4469428"/>
              <a:gd name="connsiteY12" fmla="*/ 5332949 h 5528158"/>
              <a:gd name="connsiteX13" fmla="*/ 139050 w 4469428"/>
              <a:gd name="connsiteY13" fmla="*/ 5338453 h 5528158"/>
              <a:gd name="connsiteX14" fmla="*/ 138935 w 4469428"/>
              <a:gd name="connsiteY14" fmla="*/ 5341205 h 5528158"/>
              <a:gd name="connsiteX15" fmla="*/ 138821 w 4469428"/>
              <a:gd name="connsiteY15" fmla="*/ 5343955 h 5528158"/>
              <a:gd name="connsiteX16" fmla="*/ 134995 w 4469428"/>
              <a:gd name="connsiteY16" fmla="*/ 5350770 h 5528158"/>
              <a:gd name="connsiteX17" fmla="*/ 132947 w 4469428"/>
              <a:gd name="connsiteY17" fmla="*/ 5391118 h 5528158"/>
              <a:gd name="connsiteX18" fmla="*/ 442459 w 4469428"/>
              <a:gd name="connsiteY18" fmla="*/ 5390825 h 5528158"/>
              <a:gd name="connsiteX19" fmla="*/ 4367282 w 4469428"/>
              <a:gd name="connsiteY19" fmla="*/ 5423001 h 5528158"/>
              <a:gd name="connsiteX20" fmla="*/ 4367227 w 4469428"/>
              <a:gd name="connsiteY20" fmla="*/ 5360605 h 5528158"/>
              <a:gd name="connsiteX21" fmla="*/ 4371701 w 4469428"/>
              <a:gd name="connsiteY21" fmla="*/ 5357656 h 5528158"/>
              <a:gd name="connsiteX22" fmla="*/ 4388227 w 4469428"/>
              <a:gd name="connsiteY22" fmla="*/ 5322350 h 5528158"/>
              <a:gd name="connsiteX23" fmla="*/ 4379803 w 4469428"/>
              <a:gd name="connsiteY23" fmla="*/ 5222590 h 5528158"/>
              <a:gd name="connsiteX24" fmla="*/ 4374362 w 4469428"/>
              <a:gd name="connsiteY24" fmla="*/ 5188458 h 5528158"/>
              <a:gd name="connsiteX25" fmla="*/ 4367042 w 4469428"/>
              <a:gd name="connsiteY25" fmla="*/ 5152192 h 5528158"/>
              <a:gd name="connsiteX26" fmla="*/ 4365637 w 4469428"/>
              <a:gd name="connsiteY26" fmla="*/ 3514588 h 5528158"/>
              <a:gd name="connsiteX27" fmla="*/ 4367561 w 4469428"/>
              <a:gd name="connsiteY27" fmla="*/ 3351901 h 5528158"/>
              <a:gd name="connsiteX28" fmla="*/ 4366090 w 4469428"/>
              <a:gd name="connsiteY28" fmla="*/ 3098530 h 5528158"/>
              <a:gd name="connsiteX29" fmla="*/ 4362784 w 4469428"/>
              <a:gd name="connsiteY29" fmla="*/ 2043190 h 5528158"/>
              <a:gd name="connsiteX30" fmla="*/ 4367300 w 4469428"/>
              <a:gd name="connsiteY30" fmla="*/ 1993394 h 5528158"/>
              <a:gd name="connsiteX31" fmla="*/ 4374617 w 4469428"/>
              <a:gd name="connsiteY31" fmla="*/ 1942792 h 5528158"/>
              <a:gd name="connsiteX32" fmla="*/ 4378738 w 4469428"/>
              <a:gd name="connsiteY32" fmla="*/ 1931983 h 5528158"/>
              <a:gd name="connsiteX33" fmla="*/ 4375197 w 4469428"/>
              <a:gd name="connsiteY33" fmla="*/ 1919375 h 5528158"/>
              <a:gd name="connsiteX34" fmla="*/ 4371731 w 4469428"/>
              <a:gd name="connsiteY34" fmla="*/ 1915628 h 5528158"/>
              <a:gd name="connsiteX35" fmla="*/ 4378567 w 4469428"/>
              <a:gd name="connsiteY35" fmla="*/ 1875376 h 5528158"/>
              <a:gd name="connsiteX36" fmla="*/ 4378755 w 4469428"/>
              <a:gd name="connsiteY36" fmla="*/ 1870510 h 5528158"/>
              <a:gd name="connsiteX37" fmla="*/ 4377750 w 4469428"/>
              <a:gd name="connsiteY37" fmla="*/ 1836963 h 5528158"/>
              <a:gd name="connsiteX38" fmla="*/ 4372677 w 4469428"/>
              <a:gd name="connsiteY38" fmla="*/ 1787067 h 5528158"/>
              <a:gd name="connsiteX39" fmla="*/ 4362685 w 4469428"/>
              <a:gd name="connsiteY39" fmla="*/ 1763484 h 5528158"/>
              <a:gd name="connsiteX40" fmla="*/ 4362631 w 4469428"/>
              <a:gd name="connsiteY40" fmla="*/ 1611519 h 5528158"/>
              <a:gd name="connsiteX41" fmla="*/ 4364671 w 4469428"/>
              <a:gd name="connsiteY41" fmla="*/ 1611278 h 5528158"/>
              <a:gd name="connsiteX42" fmla="*/ 4374124 w 4469428"/>
              <a:gd name="connsiteY42" fmla="*/ 1575879 h 5528158"/>
              <a:gd name="connsiteX43" fmla="*/ 4371646 w 4469428"/>
              <a:gd name="connsiteY43" fmla="*/ 1558579 h 5528158"/>
              <a:gd name="connsiteX44" fmla="*/ 4371065 w 4469428"/>
              <a:gd name="connsiteY44" fmla="*/ 1555555 h 5528158"/>
              <a:gd name="connsiteX45" fmla="*/ 4372079 w 4469428"/>
              <a:gd name="connsiteY45" fmla="*/ 1544308 h 5528158"/>
              <a:gd name="connsiteX46" fmla="*/ 4368192 w 4469428"/>
              <a:gd name="connsiteY46" fmla="*/ 1540075 h 5528158"/>
              <a:gd name="connsiteX47" fmla="*/ 4369759 w 4469428"/>
              <a:gd name="connsiteY47" fmla="*/ 1501984 h 5528158"/>
              <a:gd name="connsiteX48" fmla="*/ 4380074 w 4469428"/>
              <a:gd name="connsiteY48" fmla="*/ 1429386 h 5528158"/>
              <a:gd name="connsiteX49" fmla="*/ 4384314 w 4469428"/>
              <a:gd name="connsiteY49" fmla="*/ 1418198 h 5528158"/>
              <a:gd name="connsiteX50" fmla="*/ 4391026 w 4469428"/>
              <a:gd name="connsiteY50" fmla="*/ 1344176 h 5528158"/>
              <a:gd name="connsiteX51" fmla="*/ 4398343 w 4469428"/>
              <a:gd name="connsiteY51" fmla="*/ 1293576 h 5528158"/>
              <a:gd name="connsiteX52" fmla="*/ 4402465 w 4469428"/>
              <a:gd name="connsiteY52" fmla="*/ 1282767 h 5528158"/>
              <a:gd name="connsiteX53" fmla="*/ 4398923 w 4469428"/>
              <a:gd name="connsiteY53" fmla="*/ 1270159 h 5528158"/>
              <a:gd name="connsiteX54" fmla="*/ 4395457 w 4469428"/>
              <a:gd name="connsiteY54" fmla="*/ 1266412 h 5528158"/>
              <a:gd name="connsiteX55" fmla="*/ 4402293 w 4469428"/>
              <a:gd name="connsiteY55" fmla="*/ 1226161 h 5528158"/>
              <a:gd name="connsiteX56" fmla="*/ 4402481 w 4469428"/>
              <a:gd name="connsiteY56" fmla="*/ 1221294 h 5528158"/>
              <a:gd name="connsiteX57" fmla="*/ 4401475 w 4469428"/>
              <a:gd name="connsiteY57" fmla="*/ 1187746 h 5528158"/>
              <a:gd name="connsiteX58" fmla="*/ 4396404 w 4469428"/>
              <a:gd name="connsiteY58" fmla="*/ 1137852 h 5528158"/>
              <a:gd name="connsiteX59" fmla="*/ 4384703 w 4469428"/>
              <a:gd name="connsiteY59" fmla="*/ 1086079 h 5528158"/>
              <a:gd name="connsiteX60" fmla="*/ 4379944 w 4469428"/>
              <a:gd name="connsiteY60" fmla="*/ 1056187 h 5528158"/>
              <a:gd name="connsiteX61" fmla="*/ 4374485 w 4469428"/>
              <a:gd name="connsiteY61" fmla="*/ 1035394 h 5528158"/>
              <a:gd name="connsiteX62" fmla="*/ 4371330 w 4469428"/>
              <a:gd name="connsiteY62" fmla="*/ 977321 h 5528158"/>
              <a:gd name="connsiteX63" fmla="*/ 4370591 w 4469428"/>
              <a:gd name="connsiteY63" fmla="*/ 878910 h 5528158"/>
              <a:gd name="connsiteX64" fmla="*/ 4364472 w 4469428"/>
              <a:gd name="connsiteY64" fmla="*/ 843099 h 5528158"/>
              <a:gd name="connsiteX65" fmla="*/ 4362357 w 4469428"/>
              <a:gd name="connsiteY65" fmla="*/ 842319 h 5528158"/>
              <a:gd name="connsiteX66" fmla="*/ 4362317 w 4469428"/>
              <a:gd name="connsiteY66" fmla="*/ 730776 h 5528158"/>
              <a:gd name="connsiteX67" fmla="*/ 4363473 w 4469428"/>
              <a:gd name="connsiteY67" fmla="*/ 722932 h 5528158"/>
              <a:gd name="connsiteX68" fmla="*/ 4364279 w 4469428"/>
              <a:gd name="connsiteY68" fmla="*/ 699074 h 5528158"/>
              <a:gd name="connsiteX69" fmla="*/ 4362305 w 4469428"/>
              <a:gd name="connsiteY69" fmla="*/ 694354 h 5528158"/>
              <a:gd name="connsiteX70" fmla="*/ 4362222 w 4469428"/>
              <a:gd name="connsiteY70" fmla="*/ 463022 h 5528158"/>
              <a:gd name="connsiteX71" fmla="*/ 4362654 w 4469428"/>
              <a:gd name="connsiteY71" fmla="*/ 458820 h 5528158"/>
              <a:gd name="connsiteX72" fmla="*/ 4364143 w 4469428"/>
              <a:gd name="connsiteY72" fmla="*/ 430294 h 5528158"/>
              <a:gd name="connsiteX73" fmla="*/ 4362194 w 4469428"/>
              <a:gd name="connsiteY73" fmla="*/ 384022 h 5528158"/>
              <a:gd name="connsiteX74" fmla="*/ 4362162 w 4469428"/>
              <a:gd name="connsiteY74" fmla="*/ 292755 h 5528158"/>
              <a:gd name="connsiteX75" fmla="*/ 4364309 w 4469428"/>
              <a:gd name="connsiteY75" fmla="*/ 269031 h 5528158"/>
              <a:gd name="connsiteX76" fmla="*/ 4383219 w 4469428"/>
              <a:gd name="connsiteY76" fmla="*/ 210368 h 5528158"/>
              <a:gd name="connsiteX77" fmla="*/ 4365122 w 4469428"/>
              <a:gd name="connsiteY77" fmla="*/ 179833 h 5528158"/>
              <a:gd name="connsiteX78" fmla="*/ 4362121 w 4469428"/>
              <a:gd name="connsiteY78" fmla="*/ 178286 h 5528158"/>
              <a:gd name="connsiteX79" fmla="*/ 4362109 w 4469428"/>
              <a:gd name="connsiteY79" fmla="*/ 146560 h 5528158"/>
              <a:gd name="connsiteX80" fmla="*/ 4333172 w 4469428"/>
              <a:gd name="connsiteY80" fmla="*/ 126396 h 5528158"/>
              <a:gd name="connsiteX81" fmla="*/ 3960986 w 4469428"/>
              <a:gd name="connsiteY81" fmla="*/ 126880 h 5528158"/>
              <a:gd name="connsiteX82" fmla="*/ 3133871 w 4469428"/>
              <a:gd name="connsiteY82" fmla="*/ 118244 h 5528158"/>
              <a:gd name="connsiteX83" fmla="*/ 139379 w 4469428"/>
              <a:gd name="connsiteY83" fmla="*/ 114630 h 5528158"/>
              <a:gd name="connsiteX84" fmla="*/ 5293 w 4469428"/>
              <a:gd name="connsiteY84" fmla="*/ 0 h 5528158"/>
              <a:gd name="connsiteX85" fmla="*/ 4469428 w 4469428"/>
              <a:gd name="connsiteY85" fmla="*/ 11587 h 5528158"/>
              <a:gd name="connsiteX86" fmla="*/ 4469428 w 4469428"/>
              <a:gd name="connsiteY86" fmla="*/ 5527489 h 5528158"/>
              <a:gd name="connsiteX87" fmla="*/ 0 w 4469428"/>
              <a:gd name="connsiteY87" fmla="*/ 5528158 h 5528158"/>
              <a:gd name="connsiteX88" fmla="*/ 5293 w 4469428"/>
              <a:gd name="connsiteY88" fmla="*/ 0 h 552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469428" h="5528158">
                <a:moveTo>
                  <a:pt x="139379" y="114630"/>
                </a:moveTo>
                <a:cubicBezTo>
                  <a:pt x="136474" y="1393584"/>
                  <a:pt x="133568" y="2672538"/>
                  <a:pt x="130663" y="3951492"/>
                </a:cubicBezTo>
                <a:lnTo>
                  <a:pt x="134857" y="5227536"/>
                </a:lnTo>
                <a:lnTo>
                  <a:pt x="133033" y="5291186"/>
                </a:lnTo>
                <a:cubicBezTo>
                  <a:pt x="132165" y="5293735"/>
                  <a:pt x="134303" y="5293191"/>
                  <a:pt x="134659" y="5294657"/>
                </a:cubicBezTo>
                <a:cubicBezTo>
                  <a:pt x="134818" y="5295314"/>
                  <a:pt x="134461" y="5296645"/>
                  <a:pt x="134546" y="5297410"/>
                </a:cubicBezTo>
                <a:cubicBezTo>
                  <a:pt x="134680" y="5298621"/>
                  <a:pt x="135050" y="5299484"/>
                  <a:pt x="135303" y="5300520"/>
                </a:cubicBezTo>
                <a:cubicBezTo>
                  <a:pt x="134955" y="5308925"/>
                  <a:pt x="134756" y="5304714"/>
                  <a:pt x="136590" y="5312248"/>
                </a:cubicBezTo>
                <a:lnTo>
                  <a:pt x="137346" y="5315359"/>
                </a:lnTo>
                <a:cubicBezTo>
                  <a:pt x="137085" y="5321668"/>
                  <a:pt x="137212" y="5314126"/>
                  <a:pt x="137990" y="5321222"/>
                </a:cubicBezTo>
                <a:cubicBezTo>
                  <a:pt x="138073" y="5321988"/>
                  <a:pt x="137792" y="5323209"/>
                  <a:pt x="137876" y="5323975"/>
                </a:cubicBezTo>
                <a:cubicBezTo>
                  <a:pt x="138009" y="5325186"/>
                  <a:pt x="138382" y="5326048"/>
                  <a:pt x="138633" y="5327086"/>
                </a:cubicBezTo>
                <a:cubicBezTo>
                  <a:pt x="138285" y="5335497"/>
                  <a:pt x="138636" y="5322525"/>
                  <a:pt x="139277" y="5332949"/>
                </a:cubicBezTo>
                <a:cubicBezTo>
                  <a:pt x="139376" y="5334574"/>
                  <a:pt x="139125" y="5336619"/>
                  <a:pt x="139050" y="5338453"/>
                </a:cubicBezTo>
                <a:cubicBezTo>
                  <a:pt x="139012" y="5339370"/>
                  <a:pt x="138973" y="5340288"/>
                  <a:pt x="138935" y="5341205"/>
                </a:cubicBezTo>
                <a:cubicBezTo>
                  <a:pt x="138896" y="5342122"/>
                  <a:pt x="139287" y="5342828"/>
                  <a:pt x="138821" y="5343955"/>
                </a:cubicBezTo>
                <a:lnTo>
                  <a:pt x="134995" y="5350770"/>
                </a:lnTo>
                <a:cubicBezTo>
                  <a:pt x="134312" y="5364219"/>
                  <a:pt x="133630" y="5377669"/>
                  <a:pt x="132947" y="5391118"/>
                </a:cubicBezTo>
                <a:lnTo>
                  <a:pt x="442459" y="5390825"/>
                </a:lnTo>
                <a:lnTo>
                  <a:pt x="4367282" y="5423001"/>
                </a:lnTo>
                <a:cubicBezTo>
                  <a:pt x="4370202" y="5399252"/>
                  <a:pt x="4367245" y="5381403"/>
                  <a:pt x="4367227" y="5360605"/>
                </a:cubicBezTo>
                <a:lnTo>
                  <a:pt x="4371701" y="5357656"/>
                </a:lnTo>
                <a:cubicBezTo>
                  <a:pt x="4379637" y="5348721"/>
                  <a:pt x="4388234" y="5329909"/>
                  <a:pt x="4388227" y="5322350"/>
                </a:cubicBezTo>
                <a:cubicBezTo>
                  <a:pt x="4367368" y="5279378"/>
                  <a:pt x="4382114" y="5244904"/>
                  <a:pt x="4379803" y="5222590"/>
                </a:cubicBezTo>
                <a:cubicBezTo>
                  <a:pt x="4377491" y="5200274"/>
                  <a:pt x="4380559" y="5196016"/>
                  <a:pt x="4374362" y="5188458"/>
                </a:cubicBezTo>
                <a:lnTo>
                  <a:pt x="4367042" y="5152192"/>
                </a:lnTo>
                <a:cubicBezTo>
                  <a:pt x="4366574" y="4606324"/>
                  <a:pt x="4366105" y="4060456"/>
                  <a:pt x="4365637" y="3514588"/>
                </a:cubicBezTo>
                <a:cubicBezTo>
                  <a:pt x="4371865" y="3495812"/>
                  <a:pt x="4373799" y="3345640"/>
                  <a:pt x="4367561" y="3351901"/>
                </a:cubicBezTo>
                <a:cubicBezTo>
                  <a:pt x="4366094" y="3273341"/>
                  <a:pt x="4367556" y="3177091"/>
                  <a:pt x="4366090" y="3098530"/>
                </a:cubicBezTo>
                <a:cubicBezTo>
                  <a:pt x="4350280" y="2752657"/>
                  <a:pt x="4363886" y="2394970"/>
                  <a:pt x="4362784" y="2043190"/>
                </a:cubicBezTo>
                <a:lnTo>
                  <a:pt x="4367300" y="1993394"/>
                </a:lnTo>
                <a:lnTo>
                  <a:pt x="4374617" y="1942792"/>
                </a:lnTo>
                <a:lnTo>
                  <a:pt x="4378738" y="1931983"/>
                </a:lnTo>
                <a:lnTo>
                  <a:pt x="4375197" y="1919375"/>
                </a:lnTo>
                <a:cubicBezTo>
                  <a:pt x="4374156" y="1917827"/>
                  <a:pt x="4372987" y="1916564"/>
                  <a:pt x="4371731" y="1915628"/>
                </a:cubicBezTo>
                <a:lnTo>
                  <a:pt x="4378567" y="1875376"/>
                </a:lnTo>
                <a:cubicBezTo>
                  <a:pt x="4378630" y="1873754"/>
                  <a:pt x="4378692" y="1872132"/>
                  <a:pt x="4378755" y="1870510"/>
                </a:cubicBezTo>
                <a:lnTo>
                  <a:pt x="4377750" y="1836963"/>
                </a:lnTo>
                <a:lnTo>
                  <a:pt x="4372677" y="1787067"/>
                </a:lnTo>
                <a:lnTo>
                  <a:pt x="4362685" y="1763484"/>
                </a:lnTo>
                <a:lnTo>
                  <a:pt x="4362631" y="1611519"/>
                </a:lnTo>
                <a:lnTo>
                  <a:pt x="4364671" y="1611278"/>
                </a:lnTo>
                <a:cubicBezTo>
                  <a:pt x="4366758" y="1602131"/>
                  <a:pt x="4359453" y="1573438"/>
                  <a:pt x="4374124" y="1575879"/>
                </a:cubicBezTo>
                <a:cubicBezTo>
                  <a:pt x="4373751" y="1570076"/>
                  <a:pt x="4372775" y="1564350"/>
                  <a:pt x="4371646" y="1558579"/>
                </a:cubicBezTo>
                <a:cubicBezTo>
                  <a:pt x="4371453" y="1557570"/>
                  <a:pt x="4371259" y="1556563"/>
                  <a:pt x="4371065" y="1555555"/>
                </a:cubicBezTo>
                <a:lnTo>
                  <a:pt x="4372079" y="1544308"/>
                </a:lnTo>
                <a:lnTo>
                  <a:pt x="4368192" y="1540075"/>
                </a:lnTo>
                <a:cubicBezTo>
                  <a:pt x="4368714" y="1527378"/>
                  <a:pt x="4369237" y="1514681"/>
                  <a:pt x="4369759" y="1501984"/>
                </a:cubicBezTo>
                <a:cubicBezTo>
                  <a:pt x="4380299" y="1485701"/>
                  <a:pt x="4375432" y="1454918"/>
                  <a:pt x="4380074" y="1429386"/>
                </a:cubicBezTo>
                <a:lnTo>
                  <a:pt x="4384314" y="1418198"/>
                </a:lnTo>
                <a:lnTo>
                  <a:pt x="4391026" y="1344176"/>
                </a:lnTo>
                <a:lnTo>
                  <a:pt x="4398343" y="1293576"/>
                </a:lnTo>
                <a:lnTo>
                  <a:pt x="4402465" y="1282767"/>
                </a:lnTo>
                <a:lnTo>
                  <a:pt x="4398923" y="1270159"/>
                </a:lnTo>
                <a:cubicBezTo>
                  <a:pt x="4397882" y="1268610"/>
                  <a:pt x="4396712" y="1267349"/>
                  <a:pt x="4395457" y="1266412"/>
                </a:cubicBezTo>
                <a:lnTo>
                  <a:pt x="4402293" y="1226161"/>
                </a:lnTo>
                <a:cubicBezTo>
                  <a:pt x="4402355" y="1224538"/>
                  <a:pt x="4402419" y="1222916"/>
                  <a:pt x="4402481" y="1221294"/>
                </a:cubicBezTo>
                <a:cubicBezTo>
                  <a:pt x="4402146" y="1210111"/>
                  <a:pt x="4401811" y="1198928"/>
                  <a:pt x="4401475" y="1187746"/>
                </a:cubicBezTo>
                <a:lnTo>
                  <a:pt x="4396404" y="1137852"/>
                </a:lnTo>
                <a:cubicBezTo>
                  <a:pt x="4392504" y="1121351"/>
                  <a:pt x="4376596" y="1106460"/>
                  <a:pt x="4384703" y="1086079"/>
                </a:cubicBezTo>
                <a:cubicBezTo>
                  <a:pt x="4375710" y="1090599"/>
                  <a:pt x="4387543" y="1061876"/>
                  <a:pt x="4379944" y="1056187"/>
                </a:cubicBezTo>
                <a:cubicBezTo>
                  <a:pt x="4373628" y="1052847"/>
                  <a:pt x="4375745" y="1043354"/>
                  <a:pt x="4374485" y="1035394"/>
                </a:cubicBezTo>
                <a:cubicBezTo>
                  <a:pt x="4368596" y="1028447"/>
                  <a:pt x="4368321" y="989938"/>
                  <a:pt x="4371330" y="977321"/>
                </a:cubicBezTo>
                <a:cubicBezTo>
                  <a:pt x="4383769" y="942771"/>
                  <a:pt x="4361342" y="906710"/>
                  <a:pt x="4370591" y="878910"/>
                </a:cubicBezTo>
                <a:cubicBezTo>
                  <a:pt x="4369448" y="856541"/>
                  <a:pt x="4366261" y="849352"/>
                  <a:pt x="4364472" y="843099"/>
                </a:cubicBezTo>
                <a:lnTo>
                  <a:pt x="4362357" y="842319"/>
                </a:lnTo>
                <a:cubicBezTo>
                  <a:pt x="4362344" y="805138"/>
                  <a:pt x="4362330" y="767957"/>
                  <a:pt x="4362317" y="730776"/>
                </a:cubicBezTo>
                <a:lnTo>
                  <a:pt x="4363473" y="722932"/>
                </a:lnTo>
                <a:cubicBezTo>
                  <a:pt x="4364576" y="714652"/>
                  <a:pt x="4365200" y="706561"/>
                  <a:pt x="4364279" y="699074"/>
                </a:cubicBezTo>
                <a:lnTo>
                  <a:pt x="4362305" y="694354"/>
                </a:lnTo>
                <a:cubicBezTo>
                  <a:pt x="4362277" y="617243"/>
                  <a:pt x="4362250" y="540133"/>
                  <a:pt x="4362222" y="463022"/>
                </a:cubicBezTo>
                <a:lnTo>
                  <a:pt x="4362654" y="458820"/>
                </a:lnTo>
                <a:cubicBezTo>
                  <a:pt x="4363650" y="445764"/>
                  <a:pt x="4364149" y="435215"/>
                  <a:pt x="4364143" y="430294"/>
                </a:cubicBezTo>
                <a:cubicBezTo>
                  <a:pt x="4363494" y="414870"/>
                  <a:pt x="4362843" y="399446"/>
                  <a:pt x="4362194" y="384022"/>
                </a:cubicBezTo>
                <a:cubicBezTo>
                  <a:pt x="4362183" y="353600"/>
                  <a:pt x="4362173" y="323177"/>
                  <a:pt x="4362162" y="292755"/>
                </a:cubicBezTo>
                <a:lnTo>
                  <a:pt x="4364309" y="269031"/>
                </a:lnTo>
                <a:cubicBezTo>
                  <a:pt x="4367872" y="250663"/>
                  <a:pt x="4373785" y="231370"/>
                  <a:pt x="4383219" y="210368"/>
                </a:cubicBezTo>
                <a:cubicBezTo>
                  <a:pt x="4383177" y="167508"/>
                  <a:pt x="4374760" y="180998"/>
                  <a:pt x="4365122" y="179833"/>
                </a:cubicBezTo>
                <a:lnTo>
                  <a:pt x="4362121" y="178286"/>
                </a:lnTo>
                <a:cubicBezTo>
                  <a:pt x="4362117" y="167710"/>
                  <a:pt x="4362114" y="157135"/>
                  <a:pt x="4362109" y="146560"/>
                </a:cubicBezTo>
                <a:lnTo>
                  <a:pt x="4333172" y="126396"/>
                </a:lnTo>
                <a:lnTo>
                  <a:pt x="3960986" y="126880"/>
                </a:lnTo>
                <a:lnTo>
                  <a:pt x="3133871" y="118244"/>
                </a:lnTo>
                <a:lnTo>
                  <a:pt x="139379" y="114630"/>
                </a:lnTo>
                <a:close/>
                <a:moveTo>
                  <a:pt x="5293" y="0"/>
                </a:moveTo>
                <a:lnTo>
                  <a:pt x="4469428" y="11587"/>
                </a:lnTo>
                <a:lnTo>
                  <a:pt x="4469428" y="5527489"/>
                </a:lnTo>
                <a:lnTo>
                  <a:pt x="0" y="5528158"/>
                </a:lnTo>
                <a:cubicBezTo>
                  <a:pt x="0" y="3689524"/>
                  <a:pt x="5293" y="1838634"/>
                  <a:pt x="52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E80537C-5E67-4185-94E7-D0828C0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22665">
            <a:off x="11013944" y="5321142"/>
            <a:ext cx="444795" cy="178264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96962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7" name="Rectangle 16">
            <a:extLst>
              <a:ext uri="{FF2B5EF4-FFF2-40B4-BE49-F238E27FC236}">
                <a16:creationId xmlns:a16="http://schemas.microsoft.com/office/drawing/2014/main" id="{0B60C714-CA3D-427D-95B5-3C29587A4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1D7ED78-1CF5-4B8A-93C1-4CC08953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46778" cy="6858000"/>
          </a:xfrm>
          <a:custGeom>
            <a:avLst/>
            <a:gdLst>
              <a:gd name="connsiteX0" fmla="*/ 0 w 12046778"/>
              <a:gd name="connsiteY0" fmla="*/ 0 h 6858000"/>
              <a:gd name="connsiteX1" fmla="*/ 454478 w 12046778"/>
              <a:gd name="connsiteY1" fmla="*/ 0 h 6858000"/>
              <a:gd name="connsiteX2" fmla="*/ 892342 w 12046778"/>
              <a:gd name="connsiteY2" fmla="*/ 15552 h 6858000"/>
              <a:gd name="connsiteX3" fmla="*/ 893702 w 12046778"/>
              <a:gd name="connsiteY3" fmla="*/ 0 h 6858000"/>
              <a:gd name="connsiteX4" fmla="*/ 5761220 w 12046778"/>
              <a:gd name="connsiteY4" fmla="*/ 0 h 6858000"/>
              <a:gd name="connsiteX5" fmla="*/ 7920992 w 12046778"/>
              <a:gd name="connsiteY5" fmla="*/ 265187 h 6858000"/>
              <a:gd name="connsiteX6" fmla="*/ 11428519 w 12046778"/>
              <a:gd name="connsiteY6" fmla="*/ 389763 h 6858000"/>
              <a:gd name="connsiteX7" fmla="*/ 11417875 w 12046778"/>
              <a:gd name="connsiteY7" fmla="*/ 694551 h 6858000"/>
              <a:gd name="connsiteX8" fmla="*/ 12046778 w 12046778"/>
              <a:gd name="connsiteY8" fmla="*/ 771770 h 6858000"/>
              <a:gd name="connsiteX9" fmla="*/ 11299482 w 12046778"/>
              <a:gd name="connsiteY9" fmla="*/ 6858000 h 6858000"/>
              <a:gd name="connsiteX10" fmla="*/ 11202642 w 12046778"/>
              <a:gd name="connsiteY10" fmla="*/ 6858000 h 6858000"/>
              <a:gd name="connsiteX11" fmla="*/ 6662440 w 12046778"/>
              <a:gd name="connsiteY11" fmla="*/ 6858000 h 6858000"/>
              <a:gd name="connsiteX12" fmla="*/ 0 w 1204677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46778" h="6858000">
                <a:moveTo>
                  <a:pt x="0" y="0"/>
                </a:moveTo>
                <a:lnTo>
                  <a:pt x="454478" y="0"/>
                </a:lnTo>
                <a:lnTo>
                  <a:pt x="892342" y="15552"/>
                </a:lnTo>
                <a:lnTo>
                  <a:pt x="893702" y="0"/>
                </a:lnTo>
                <a:lnTo>
                  <a:pt x="5761220" y="0"/>
                </a:lnTo>
                <a:lnTo>
                  <a:pt x="7920992" y="265187"/>
                </a:lnTo>
                <a:lnTo>
                  <a:pt x="11428519" y="389763"/>
                </a:lnTo>
                <a:lnTo>
                  <a:pt x="11417875" y="694551"/>
                </a:lnTo>
                <a:lnTo>
                  <a:pt x="12046778" y="771770"/>
                </a:lnTo>
                <a:lnTo>
                  <a:pt x="11299482" y="6858000"/>
                </a:lnTo>
                <a:lnTo>
                  <a:pt x="11202642" y="6858000"/>
                </a:lnTo>
                <a:lnTo>
                  <a:pt x="6662440" y="6858000"/>
                </a:lnTo>
                <a:lnTo>
                  <a:pt x="0" y="685800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C3FA2241-6B3E-48FF-860B-B990431EC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15541" cy="6858001"/>
          </a:xfrm>
          <a:custGeom>
            <a:avLst/>
            <a:gdLst>
              <a:gd name="connsiteX0" fmla="*/ 289900 w 11915541"/>
              <a:gd name="connsiteY0" fmla="*/ 0 h 6858001"/>
              <a:gd name="connsiteX1" fmla="*/ 4956408 w 11915541"/>
              <a:gd name="connsiteY1" fmla="*/ 0 h 6858001"/>
              <a:gd name="connsiteX2" fmla="*/ 7146011 w 11915541"/>
              <a:gd name="connsiteY2" fmla="*/ 269060 h 6858001"/>
              <a:gd name="connsiteX3" fmla="*/ 7883888 w 11915541"/>
              <a:gd name="connsiteY3" fmla="*/ 358077 h 6858001"/>
              <a:gd name="connsiteX4" fmla="*/ 8743808 w 11915541"/>
              <a:gd name="connsiteY4" fmla="*/ 388772 h 6858001"/>
              <a:gd name="connsiteX5" fmla="*/ 8846325 w 11915541"/>
              <a:gd name="connsiteY5" fmla="*/ 387158 h 6858001"/>
              <a:gd name="connsiteX6" fmla="*/ 8908081 w 11915541"/>
              <a:gd name="connsiteY6" fmla="*/ 391374 h 6858001"/>
              <a:gd name="connsiteX7" fmla="*/ 8976104 w 11915541"/>
              <a:gd name="connsiteY7" fmla="*/ 394890 h 6858001"/>
              <a:gd name="connsiteX8" fmla="*/ 9041336 w 11915541"/>
              <a:gd name="connsiteY8" fmla="*/ 398298 h 6858001"/>
              <a:gd name="connsiteX9" fmla="*/ 9111961 w 11915541"/>
              <a:gd name="connsiteY9" fmla="*/ 399407 h 6858001"/>
              <a:gd name="connsiteX10" fmla="*/ 9137458 w 11915541"/>
              <a:gd name="connsiteY10" fmla="*/ 411076 h 6858001"/>
              <a:gd name="connsiteX11" fmla="*/ 9439267 w 11915541"/>
              <a:gd name="connsiteY11" fmla="*/ 421615 h 6858001"/>
              <a:gd name="connsiteX12" fmla="*/ 9447565 w 11915541"/>
              <a:gd name="connsiteY12" fmla="*/ 420237 h 6858001"/>
              <a:gd name="connsiteX13" fmla="*/ 9480968 w 11915541"/>
              <a:gd name="connsiteY13" fmla="*/ 413579 h 6858001"/>
              <a:gd name="connsiteX14" fmla="*/ 9485823 w 11915541"/>
              <a:gd name="connsiteY14" fmla="*/ 414668 h 6858001"/>
              <a:gd name="connsiteX15" fmla="*/ 9504040 w 11915541"/>
              <a:gd name="connsiteY15" fmla="*/ 413672 h 6858001"/>
              <a:gd name="connsiteX16" fmla="*/ 9510668 w 11915541"/>
              <a:gd name="connsiteY16" fmla="*/ 420087 h 6858001"/>
              <a:gd name="connsiteX17" fmla="*/ 9572280 w 11915541"/>
              <a:gd name="connsiteY17" fmla="*/ 419684 h 6858001"/>
              <a:gd name="connsiteX18" fmla="*/ 9690102 w 11915541"/>
              <a:gd name="connsiteY18" fmla="*/ 407264 h 6858001"/>
              <a:gd name="connsiteX19" fmla="*/ 9711635 w 11915541"/>
              <a:gd name="connsiteY19" fmla="*/ 410830 h 6858001"/>
              <a:gd name="connsiteX20" fmla="*/ 9828330 w 11915541"/>
              <a:gd name="connsiteY20" fmla="*/ 413906 h 6858001"/>
              <a:gd name="connsiteX21" fmla="*/ 9966913 w 11915541"/>
              <a:gd name="connsiteY21" fmla="*/ 412008 h 6858001"/>
              <a:gd name="connsiteX22" fmla="*/ 10066210 w 11915541"/>
              <a:gd name="connsiteY22" fmla="*/ 412124 h 6858001"/>
              <a:gd name="connsiteX23" fmla="*/ 10165116 w 11915541"/>
              <a:gd name="connsiteY23" fmla="*/ 410209 h 6858001"/>
              <a:gd name="connsiteX24" fmla="*/ 10244876 w 11915541"/>
              <a:gd name="connsiteY24" fmla="*/ 418729 h 6858001"/>
              <a:gd name="connsiteX25" fmla="*/ 10292900 w 11915541"/>
              <a:gd name="connsiteY25" fmla="*/ 427936 h 6858001"/>
              <a:gd name="connsiteX26" fmla="*/ 10326189 w 11915541"/>
              <a:gd name="connsiteY26" fmla="*/ 437758 h 6858001"/>
              <a:gd name="connsiteX27" fmla="*/ 10419820 w 11915541"/>
              <a:gd name="connsiteY27" fmla="*/ 445961 h 6858001"/>
              <a:gd name="connsiteX28" fmla="*/ 10556118 w 11915541"/>
              <a:gd name="connsiteY28" fmla="*/ 452534 h 6858001"/>
              <a:gd name="connsiteX29" fmla="*/ 10617267 w 11915541"/>
              <a:gd name="connsiteY29" fmla="*/ 458327 h 6858001"/>
              <a:gd name="connsiteX30" fmla="*/ 11266201 w 11915541"/>
              <a:gd name="connsiteY30" fmla="*/ 485414 h 6858001"/>
              <a:gd name="connsiteX31" fmla="*/ 11266114 w 11915541"/>
              <a:gd name="connsiteY31" fmla="*/ 487867 h 6858001"/>
              <a:gd name="connsiteX32" fmla="*/ 11294016 w 11915541"/>
              <a:gd name="connsiteY32" fmla="*/ 500627 h 6858001"/>
              <a:gd name="connsiteX33" fmla="*/ 11304892 w 11915541"/>
              <a:gd name="connsiteY33" fmla="*/ 529592 h 6858001"/>
              <a:gd name="connsiteX34" fmla="*/ 11295858 w 11915541"/>
              <a:gd name="connsiteY34" fmla="*/ 788304 h 6858001"/>
              <a:gd name="connsiteX35" fmla="*/ 11881324 w 11915541"/>
              <a:gd name="connsiteY35" fmla="*/ 860190 h 6858001"/>
              <a:gd name="connsiteX36" fmla="*/ 11881031 w 11915541"/>
              <a:gd name="connsiteY36" fmla="*/ 862574 h 6858001"/>
              <a:gd name="connsiteX37" fmla="*/ 11907128 w 11915541"/>
              <a:gd name="connsiteY37" fmla="*/ 877384 h 6858001"/>
              <a:gd name="connsiteX38" fmla="*/ 11915256 w 11915541"/>
              <a:gd name="connsiteY38" fmla="*/ 906533 h 6858001"/>
              <a:gd name="connsiteX39" fmla="*/ 11521832 w 11915541"/>
              <a:gd name="connsiteY39" fmla="*/ 4110709 h 6858001"/>
              <a:gd name="connsiteX40" fmla="*/ 11515825 w 11915541"/>
              <a:gd name="connsiteY40" fmla="*/ 4119564 h 6858001"/>
              <a:gd name="connsiteX41" fmla="*/ 11519210 w 11915541"/>
              <a:gd name="connsiteY41" fmla="*/ 4131712 h 6858001"/>
              <a:gd name="connsiteX42" fmla="*/ 11184463 w 11915541"/>
              <a:gd name="connsiteY42" fmla="*/ 6858000 h 6858001"/>
              <a:gd name="connsiteX43" fmla="*/ 11083854 w 11915541"/>
              <a:gd name="connsiteY43" fmla="*/ 6858000 h 6858001"/>
              <a:gd name="connsiteX44" fmla="*/ 11083854 w 11915541"/>
              <a:gd name="connsiteY44" fmla="*/ 6858001 h 6858001"/>
              <a:gd name="connsiteX45" fmla="*/ 0 w 11915541"/>
              <a:gd name="connsiteY45" fmla="*/ 6858001 h 6858001"/>
              <a:gd name="connsiteX46" fmla="*/ 0 w 11915541"/>
              <a:gd name="connsiteY46" fmla="*/ 76664 h 6858001"/>
              <a:gd name="connsiteX47" fmla="*/ 286723 w 11915541"/>
              <a:gd name="connsiteY47" fmla="*/ 8689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15541" h="6858001">
                <a:moveTo>
                  <a:pt x="289900" y="0"/>
                </a:moveTo>
                <a:lnTo>
                  <a:pt x="4956408" y="0"/>
                </a:lnTo>
                <a:lnTo>
                  <a:pt x="7146011" y="269060"/>
                </a:lnTo>
                <a:lnTo>
                  <a:pt x="7883888" y="358077"/>
                </a:lnTo>
                <a:lnTo>
                  <a:pt x="8743808" y="388772"/>
                </a:lnTo>
                <a:lnTo>
                  <a:pt x="8846325" y="387158"/>
                </a:lnTo>
                <a:lnTo>
                  <a:pt x="8908081" y="391374"/>
                </a:lnTo>
                <a:lnTo>
                  <a:pt x="8976104" y="394890"/>
                </a:lnTo>
                <a:lnTo>
                  <a:pt x="9041336" y="398298"/>
                </a:lnTo>
                <a:lnTo>
                  <a:pt x="9111961" y="399407"/>
                </a:lnTo>
                <a:lnTo>
                  <a:pt x="9137458" y="411076"/>
                </a:lnTo>
                <a:lnTo>
                  <a:pt x="9439267" y="421615"/>
                </a:lnTo>
                <a:lnTo>
                  <a:pt x="9447565" y="420237"/>
                </a:lnTo>
                <a:cubicBezTo>
                  <a:pt x="9454515" y="418898"/>
                  <a:pt x="9474592" y="414507"/>
                  <a:pt x="9480968" y="413579"/>
                </a:cubicBezTo>
                <a:lnTo>
                  <a:pt x="9485823" y="414668"/>
                </a:lnTo>
                <a:lnTo>
                  <a:pt x="9504040" y="413672"/>
                </a:lnTo>
                <a:lnTo>
                  <a:pt x="9510668" y="420087"/>
                </a:lnTo>
                <a:lnTo>
                  <a:pt x="9572280" y="419684"/>
                </a:lnTo>
                <a:cubicBezTo>
                  <a:pt x="9599152" y="403815"/>
                  <a:pt x="9648610" y="413243"/>
                  <a:pt x="9690102" y="407264"/>
                </a:cubicBezTo>
                <a:lnTo>
                  <a:pt x="9711635" y="410830"/>
                </a:lnTo>
                <a:lnTo>
                  <a:pt x="9828330" y="413906"/>
                </a:lnTo>
                <a:cubicBezTo>
                  <a:pt x="9901450" y="412197"/>
                  <a:pt x="9903487" y="416948"/>
                  <a:pt x="9966913" y="412008"/>
                </a:cubicBezTo>
                <a:cubicBezTo>
                  <a:pt x="10024782" y="416355"/>
                  <a:pt x="10018033" y="414239"/>
                  <a:pt x="10066210" y="412124"/>
                </a:cubicBezTo>
                <a:lnTo>
                  <a:pt x="10165116" y="410209"/>
                </a:lnTo>
                <a:cubicBezTo>
                  <a:pt x="10191560" y="417316"/>
                  <a:pt x="10211518" y="430503"/>
                  <a:pt x="10244876" y="418729"/>
                </a:cubicBezTo>
                <a:cubicBezTo>
                  <a:pt x="10237086" y="432781"/>
                  <a:pt x="10284124" y="415543"/>
                  <a:pt x="10292900" y="427936"/>
                </a:cubicBezTo>
                <a:cubicBezTo>
                  <a:pt x="10297954" y="438166"/>
                  <a:pt x="10313400" y="435319"/>
                  <a:pt x="10326189" y="437758"/>
                </a:cubicBezTo>
                <a:cubicBezTo>
                  <a:pt x="10337091" y="447506"/>
                  <a:pt x="10399279" y="450054"/>
                  <a:pt x="10419820" y="445961"/>
                </a:cubicBezTo>
                <a:cubicBezTo>
                  <a:pt x="10473071" y="447462"/>
                  <a:pt x="10510712" y="446330"/>
                  <a:pt x="10556118" y="452534"/>
                </a:cubicBezTo>
                <a:cubicBezTo>
                  <a:pt x="10574153" y="454056"/>
                  <a:pt x="10608649" y="456182"/>
                  <a:pt x="10617267" y="458327"/>
                </a:cubicBezTo>
                <a:lnTo>
                  <a:pt x="11266201" y="485414"/>
                </a:lnTo>
                <a:cubicBezTo>
                  <a:pt x="11266172" y="486232"/>
                  <a:pt x="11266143" y="487049"/>
                  <a:pt x="11266114" y="487867"/>
                </a:cubicBezTo>
                <a:lnTo>
                  <a:pt x="11294016" y="500627"/>
                </a:lnTo>
                <a:cubicBezTo>
                  <a:pt x="11301071" y="508193"/>
                  <a:pt x="11305249" y="518441"/>
                  <a:pt x="11304892" y="529592"/>
                </a:cubicBezTo>
                <a:lnTo>
                  <a:pt x="11295858" y="788304"/>
                </a:lnTo>
                <a:lnTo>
                  <a:pt x="11881324" y="860190"/>
                </a:lnTo>
                <a:cubicBezTo>
                  <a:pt x="11881227" y="860985"/>
                  <a:pt x="11881128" y="861779"/>
                  <a:pt x="11881031" y="862574"/>
                </a:cubicBezTo>
                <a:lnTo>
                  <a:pt x="11907128" y="877384"/>
                </a:lnTo>
                <a:cubicBezTo>
                  <a:pt x="11913358" y="885357"/>
                  <a:pt x="11916554" y="895698"/>
                  <a:pt x="11915256" y="906533"/>
                </a:cubicBezTo>
                <a:lnTo>
                  <a:pt x="11521832" y="4110709"/>
                </a:lnTo>
                <a:lnTo>
                  <a:pt x="11515825" y="4119564"/>
                </a:lnTo>
                <a:lnTo>
                  <a:pt x="11519210" y="4131712"/>
                </a:lnTo>
                <a:lnTo>
                  <a:pt x="11184463" y="6858000"/>
                </a:lnTo>
                <a:lnTo>
                  <a:pt x="11083854" y="6858000"/>
                </a:lnTo>
                <a:lnTo>
                  <a:pt x="11083854" y="6858001"/>
                </a:lnTo>
                <a:lnTo>
                  <a:pt x="0" y="6858001"/>
                </a:lnTo>
                <a:lnTo>
                  <a:pt x="0" y="76664"/>
                </a:lnTo>
                <a:lnTo>
                  <a:pt x="286723" y="86899"/>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group of people in clothing&#10;&#10;Description automatically generated with medium confidence">
            <a:extLst>
              <a:ext uri="{FF2B5EF4-FFF2-40B4-BE49-F238E27FC236}">
                <a16:creationId xmlns:a16="http://schemas.microsoft.com/office/drawing/2014/main" id="{87F23D64-F406-1FE8-3AF5-B91C352C6097}"/>
              </a:ext>
            </a:extLst>
          </p:cNvPr>
          <p:cNvPicPr>
            <a:picLocks noChangeAspect="1"/>
          </p:cNvPicPr>
          <p:nvPr/>
        </p:nvPicPr>
        <p:blipFill rotWithShape="1">
          <a:blip r:embed="rId3">
            <a:alphaModFix amt="85000"/>
          </a:blip>
          <a:srcRect l="2307"/>
          <a:stretch/>
        </p:blipFill>
        <p:spPr>
          <a:xfrm>
            <a:off x="-5309" y="-2547"/>
            <a:ext cx="11920851" cy="6863842"/>
          </a:xfrm>
          <a:custGeom>
            <a:avLst/>
            <a:gdLst/>
            <a:ahLst/>
            <a:cxnLst/>
            <a:rect l="l" t="t" r="r" b="b"/>
            <a:pathLst>
              <a:path w="11920851" h="6863842">
                <a:moveTo>
                  <a:pt x="93746" y="220"/>
                </a:moveTo>
                <a:cubicBezTo>
                  <a:pt x="149331" y="1296"/>
                  <a:pt x="222869" y="5962"/>
                  <a:pt x="295210" y="5841"/>
                </a:cubicBezTo>
                <a:lnTo>
                  <a:pt x="4961718" y="5841"/>
                </a:lnTo>
                <a:lnTo>
                  <a:pt x="7151321" y="274901"/>
                </a:lnTo>
                <a:lnTo>
                  <a:pt x="7889198" y="363918"/>
                </a:lnTo>
                <a:lnTo>
                  <a:pt x="8749118" y="394613"/>
                </a:lnTo>
                <a:lnTo>
                  <a:pt x="8851635" y="392999"/>
                </a:lnTo>
                <a:lnTo>
                  <a:pt x="8913391" y="397215"/>
                </a:lnTo>
                <a:lnTo>
                  <a:pt x="8981414" y="400731"/>
                </a:lnTo>
                <a:lnTo>
                  <a:pt x="9046646" y="404139"/>
                </a:lnTo>
                <a:lnTo>
                  <a:pt x="9117271" y="405248"/>
                </a:lnTo>
                <a:lnTo>
                  <a:pt x="9142768" y="416917"/>
                </a:lnTo>
                <a:lnTo>
                  <a:pt x="9444577" y="427456"/>
                </a:lnTo>
                <a:lnTo>
                  <a:pt x="9452875" y="426078"/>
                </a:lnTo>
                <a:cubicBezTo>
                  <a:pt x="9459825" y="424739"/>
                  <a:pt x="9479902" y="420348"/>
                  <a:pt x="9486278" y="419420"/>
                </a:cubicBezTo>
                <a:lnTo>
                  <a:pt x="9491133" y="420509"/>
                </a:lnTo>
                <a:lnTo>
                  <a:pt x="9509350" y="419513"/>
                </a:lnTo>
                <a:lnTo>
                  <a:pt x="9515978" y="425928"/>
                </a:lnTo>
                <a:lnTo>
                  <a:pt x="9577590" y="425525"/>
                </a:lnTo>
                <a:cubicBezTo>
                  <a:pt x="9604462" y="409656"/>
                  <a:pt x="9653920" y="419084"/>
                  <a:pt x="9695412" y="413105"/>
                </a:cubicBezTo>
                <a:lnTo>
                  <a:pt x="9716945" y="416671"/>
                </a:lnTo>
                <a:lnTo>
                  <a:pt x="9833640" y="419747"/>
                </a:lnTo>
                <a:cubicBezTo>
                  <a:pt x="9906760" y="418038"/>
                  <a:pt x="9908797" y="422789"/>
                  <a:pt x="9972223" y="417849"/>
                </a:cubicBezTo>
                <a:cubicBezTo>
                  <a:pt x="10030092" y="422196"/>
                  <a:pt x="10023343" y="420080"/>
                  <a:pt x="10071520" y="417965"/>
                </a:cubicBezTo>
                <a:lnTo>
                  <a:pt x="10170426" y="416050"/>
                </a:lnTo>
                <a:cubicBezTo>
                  <a:pt x="10196870" y="423157"/>
                  <a:pt x="10216828" y="436344"/>
                  <a:pt x="10250186" y="424570"/>
                </a:cubicBezTo>
                <a:cubicBezTo>
                  <a:pt x="10242396" y="438622"/>
                  <a:pt x="10289434" y="421384"/>
                  <a:pt x="10298210" y="433777"/>
                </a:cubicBezTo>
                <a:cubicBezTo>
                  <a:pt x="10303264" y="444007"/>
                  <a:pt x="10318710" y="441160"/>
                  <a:pt x="10331499" y="443599"/>
                </a:cubicBezTo>
                <a:cubicBezTo>
                  <a:pt x="10342401" y="453347"/>
                  <a:pt x="10404589" y="455895"/>
                  <a:pt x="10425130" y="451802"/>
                </a:cubicBezTo>
                <a:cubicBezTo>
                  <a:pt x="10478381" y="453303"/>
                  <a:pt x="10516022" y="452171"/>
                  <a:pt x="10561428" y="458375"/>
                </a:cubicBezTo>
                <a:cubicBezTo>
                  <a:pt x="10579463" y="459897"/>
                  <a:pt x="10613959" y="462023"/>
                  <a:pt x="10622577" y="464168"/>
                </a:cubicBezTo>
                <a:lnTo>
                  <a:pt x="11271511" y="491255"/>
                </a:lnTo>
                <a:cubicBezTo>
                  <a:pt x="11271482" y="492073"/>
                  <a:pt x="11271453" y="492890"/>
                  <a:pt x="11271424" y="493708"/>
                </a:cubicBezTo>
                <a:lnTo>
                  <a:pt x="11299326" y="506468"/>
                </a:lnTo>
                <a:cubicBezTo>
                  <a:pt x="11306381" y="514034"/>
                  <a:pt x="11310559" y="524282"/>
                  <a:pt x="11310202" y="535433"/>
                </a:cubicBezTo>
                <a:lnTo>
                  <a:pt x="11301168" y="794145"/>
                </a:lnTo>
                <a:lnTo>
                  <a:pt x="11886634" y="866031"/>
                </a:lnTo>
                <a:cubicBezTo>
                  <a:pt x="11886537" y="866826"/>
                  <a:pt x="11886438" y="867620"/>
                  <a:pt x="11886341" y="868415"/>
                </a:cubicBezTo>
                <a:lnTo>
                  <a:pt x="11912438" y="883225"/>
                </a:lnTo>
                <a:cubicBezTo>
                  <a:pt x="11918668" y="891198"/>
                  <a:pt x="11921864" y="901539"/>
                  <a:pt x="11920566" y="912374"/>
                </a:cubicBezTo>
                <a:lnTo>
                  <a:pt x="11527142" y="4116550"/>
                </a:lnTo>
                <a:lnTo>
                  <a:pt x="11521135" y="4125405"/>
                </a:lnTo>
                <a:lnTo>
                  <a:pt x="11524520" y="4137553"/>
                </a:lnTo>
                <a:lnTo>
                  <a:pt x="11189773" y="6863841"/>
                </a:lnTo>
                <a:lnTo>
                  <a:pt x="11089164" y="6863841"/>
                </a:lnTo>
                <a:lnTo>
                  <a:pt x="11089164" y="6863842"/>
                </a:lnTo>
                <a:lnTo>
                  <a:pt x="5310" y="6863842"/>
                </a:lnTo>
                <a:lnTo>
                  <a:pt x="5310" y="82505"/>
                </a:lnTo>
                <a:lnTo>
                  <a:pt x="0" y="16141"/>
                </a:lnTo>
                <a:cubicBezTo>
                  <a:pt x="530" y="1658"/>
                  <a:pt x="38161" y="-856"/>
                  <a:pt x="93746" y="220"/>
                </a:cubicBezTo>
                <a:close/>
              </a:path>
            </a:pathLst>
          </a:custGeom>
        </p:spPr>
      </p:pic>
      <p:sp>
        <p:nvSpPr>
          <p:cNvPr id="23" name="Rectangle 8">
            <a:extLst>
              <a:ext uri="{FF2B5EF4-FFF2-40B4-BE49-F238E27FC236}">
                <a16:creationId xmlns:a16="http://schemas.microsoft.com/office/drawing/2014/main" id="{E768A620-6CE7-44E7-BB7E-5C93F026D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097" y="3077"/>
            <a:ext cx="6289954" cy="221524"/>
          </a:xfrm>
          <a:custGeom>
            <a:avLst/>
            <a:gdLst>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4810804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6295048"/>
              <a:gd name="connsiteY0" fmla="*/ 0 h 272502"/>
              <a:gd name="connsiteX1" fmla="*/ 4810804 w 6295048"/>
              <a:gd name="connsiteY1" fmla="*/ 0 h 272502"/>
              <a:gd name="connsiteX2" fmla="*/ 6295048 w 6295048"/>
              <a:gd name="connsiteY2" fmla="*/ 206241 h 272502"/>
              <a:gd name="connsiteX3" fmla="*/ 0 w 6295048"/>
              <a:gd name="connsiteY3" fmla="*/ 272502 h 272502"/>
              <a:gd name="connsiteX4" fmla="*/ 0 w 6295048"/>
              <a:gd name="connsiteY4" fmla="*/ 0 h 272502"/>
              <a:gd name="connsiteX0" fmla="*/ 0 w 6295048"/>
              <a:gd name="connsiteY0" fmla="*/ 0 h 206241"/>
              <a:gd name="connsiteX1" fmla="*/ 4810804 w 6295048"/>
              <a:gd name="connsiteY1" fmla="*/ 0 h 206241"/>
              <a:gd name="connsiteX2" fmla="*/ 6295048 w 6295048"/>
              <a:gd name="connsiteY2" fmla="*/ 206241 h 206241"/>
              <a:gd name="connsiteX3" fmla="*/ 2451653 w 6295048"/>
              <a:gd name="connsiteY3" fmla="*/ 100224 h 206241"/>
              <a:gd name="connsiteX4" fmla="*/ 0 w 6295048"/>
              <a:gd name="connsiteY4" fmla="*/ 0 h 206241"/>
              <a:gd name="connsiteX0" fmla="*/ 0 w 6295048"/>
              <a:gd name="connsiteY0" fmla="*/ 0 h 206241"/>
              <a:gd name="connsiteX1" fmla="*/ 4810804 w 6295048"/>
              <a:gd name="connsiteY1" fmla="*/ 0 h 206241"/>
              <a:gd name="connsiteX2" fmla="*/ 6295048 w 6295048"/>
              <a:gd name="connsiteY2" fmla="*/ 206241 h 206241"/>
              <a:gd name="connsiteX3" fmla="*/ 2458687 w 6295048"/>
              <a:gd name="connsiteY3" fmla="*/ 72088 h 206241"/>
              <a:gd name="connsiteX4" fmla="*/ 0 w 6295048"/>
              <a:gd name="connsiteY4" fmla="*/ 0 h 206241"/>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72088 h 216430"/>
              <a:gd name="connsiteX4" fmla="*/ 0 w 6274671"/>
              <a:gd name="connsiteY4" fmla="*/ 0 h 216430"/>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612132 w 6274671"/>
              <a:gd name="connsiteY1" fmla="*/ 5094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571379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9954"/>
              <a:gd name="connsiteY0" fmla="*/ 0 h 221524"/>
              <a:gd name="connsiteX1" fmla="*/ 4571379 w 6289954"/>
              <a:gd name="connsiteY1" fmla="*/ 0 h 221524"/>
              <a:gd name="connsiteX2" fmla="*/ 6289954 w 6289954"/>
              <a:gd name="connsiteY2" fmla="*/ 221524 h 221524"/>
              <a:gd name="connsiteX3" fmla="*/ 2458687 w 6289954"/>
              <a:gd name="connsiteY3" fmla="*/ 82276 h 221524"/>
              <a:gd name="connsiteX4" fmla="*/ 0 w 6289954"/>
              <a:gd name="connsiteY4" fmla="*/ 0 h 221524"/>
              <a:gd name="connsiteX0" fmla="*/ 0 w 6289954"/>
              <a:gd name="connsiteY0" fmla="*/ 0 h 221524"/>
              <a:gd name="connsiteX1" fmla="*/ 4571379 w 6289954"/>
              <a:gd name="connsiteY1" fmla="*/ 0 h 221524"/>
              <a:gd name="connsiteX2" fmla="*/ 6289954 w 6289954"/>
              <a:gd name="connsiteY2" fmla="*/ 221524 h 221524"/>
              <a:gd name="connsiteX3" fmla="*/ 2443404 w 6289954"/>
              <a:gd name="connsiteY3" fmla="*/ 92464 h 221524"/>
              <a:gd name="connsiteX4" fmla="*/ 0 w 6289954"/>
              <a:gd name="connsiteY4" fmla="*/ 0 h 22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54" h="221524">
                <a:moveTo>
                  <a:pt x="0" y="0"/>
                </a:moveTo>
                <a:lnTo>
                  <a:pt x="4571379" y="0"/>
                </a:lnTo>
                <a:lnTo>
                  <a:pt x="6289954" y="221524"/>
                </a:lnTo>
                <a:lnTo>
                  <a:pt x="2443404" y="92464"/>
                </a:lnTo>
                <a:lnTo>
                  <a:pt x="0" y="0"/>
                </a:lnTo>
                <a:close/>
              </a:path>
            </a:pathLst>
          </a:custGeom>
          <a:solidFill>
            <a:srgbClr val="0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F0D383-07EE-46D8-BEE1-891DE331EE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F4CD96CC-B12E-4912-A810-33EAE19E3E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868959C5-51E4-4802-94D4-A5E4067BC7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FE9E51-D9D9-4518-8B87-5546096316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48BEEA7-7F13-47B3-A60F-696B3FBF1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grpSp>
      <p:sp>
        <p:nvSpPr>
          <p:cNvPr id="31" name="Freeform: Shape 30">
            <a:extLst>
              <a:ext uri="{FF2B5EF4-FFF2-40B4-BE49-F238E27FC236}">
                <a16:creationId xmlns:a16="http://schemas.microsoft.com/office/drawing/2014/main" id="{8A44F1B7-43FD-4719-BD2E-06324ADB9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445" y="792471"/>
            <a:ext cx="701097" cy="5785351"/>
          </a:xfrm>
          <a:custGeom>
            <a:avLst/>
            <a:gdLst>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92875 w 741850"/>
              <a:gd name="connsiteY4" fmla="*/ 17707 h 6091000"/>
              <a:gd name="connsiteX5" fmla="*/ 707633 w 741850"/>
              <a:gd name="connsiteY5" fmla="*/ 93190 h 6091000"/>
              <a:gd name="connsiteX6" fmla="*/ 707340 w 741850"/>
              <a:gd name="connsiteY6" fmla="*/ 95574 h 6091000"/>
              <a:gd name="connsiteX7" fmla="*/ 733437 w 741850"/>
              <a:gd name="connsiteY7" fmla="*/ 110384 h 6091000"/>
              <a:gd name="connsiteX8" fmla="*/ 741565 w 741850"/>
              <a:gd name="connsiteY8" fmla="*/ 139533 h 6091000"/>
              <a:gd name="connsiteX9" fmla="*/ 348141 w 741850"/>
              <a:gd name="connsiteY9" fmla="*/ 3343709 h 6091000"/>
              <a:gd name="connsiteX10" fmla="*/ 342134 w 741850"/>
              <a:gd name="connsiteY10" fmla="*/ 3352564 h 6091000"/>
              <a:gd name="connsiteX11" fmla="*/ 345519 w 741850"/>
              <a:gd name="connsiteY11" fmla="*/ 3364712 h 6091000"/>
              <a:gd name="connsiteX12" fmla="*/ 10772 w 741850"/>
              <a:gd name="connsiteY12" fmla="*/ 6091000 h 6091000"/>
              <a:gd name="connsiteX13" fmla="*/ 0 w 741850"/>
              <a:gd name="connsiteY13" fmla="*/ 6091000 h 6091000"/>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707633 w 741850"/>
              <a:gd name="connsiteY4" fmla="*/ 93190 h 6091000"/>
              <a:gd name="connsiteX5" fmla="*/ 707340 w 741850"/>
              <a:gd name="connsiteY5" fmla="*/ 95574 h 6091000"/>
              <a:gd name="connsiteX6" fmla="*/ 733437 w 741850"/>
              <a:gd name="connsiteY6" fmla="*/ 110384 h 6091000"/>
              <a:gd name="connsiteX7" fmla="*/ 741565 w 741850"/>
              <a:gd name="connsiteY7" fmla="*/ 139533 h 6091000"/>
              <a:gd name="connsiteX8" fmla="*/ 348141 w 741850"/>
              <a:gd name="connsiteY8" fmla="*/ 3343709 h 6091000"/>
              <a:gd name="connsiteX9" fmla="*/ 342134 w 741850"/>
              <a:gd name="connsiteY9" fmla="*/ 3352564 h 6091000"/>
              <a:gd name="connsiteX10" fmla="*/ 345519 w 741850"/>
              <a:gd name="connsiteY10" fmla="*/ 3364712 h 6091000"/>
              <a:gd name="connsiteX11" fmla="*/ 10772 w 741850"/>
              <a:gd name="connsiteY11" fmla="*/ 6091000 h 6091000"/>
              <a:gd name="connsiteX12" fmla="*/ 0 w 741850"/>
              <a:gd name="connsiteY12" fmla="*/ 6091000 h 6091000"/>
              <a:gd name="connsiteX13" fmla="*/ 0 w 741850"/>
              <a:gd name="connsiteY13" fmla="*/ 0 h 6091000"/>
              <a:gd name="connsiteX0" fmla="*/ 0 w 741850"/>
              <a:gd name="connsiteY0" fmla="*/ 0 h 6091000"/>
              <a:gd name="connsiteX1" fmla="*/ 5334 w 741850"/>
              <a:gd name="connsiteY1" fmla="*/ 1449 h 6091000"/>
              <a:gd name="connsiteX2" fmla="*/ 40624 w 741850"/>
              <a:gd name="connsiteY2" fmla="*/ 2554 h 6091000"/>
              <a:gd name="connsiteX3" fmla="*/ 707633 w 741850"/>
              <a:gd name="connsiteY3" fmla="*/ 93190 h 6091000"/>
              <a:gd name="connsiteX4" fmla="*/ 707340 w 741850"/>
              <a:gd name="connsiteY4" fmla="*/ 95574 h 6091000"/>
              <a:gd name="connsiteX5" fmla="*/ 733437 w 741850"/>
              <a:gd name="connsiteY5" fmla="*/ 110384 h 6091000"/>
              <a:gd name="connsiteX6" fmla="*/ 741565 w 741850"/>
              <a:gd name="connsiteY6" fmla="*/ 139533 h 6091000"/>
              <a:gd name="connsiteX7" fmla="*/ 348141 w 741850"/>
              <a:gd name="connsiteY7" fmla="*/ 3343709 h 6091000"/>
              <a:gd name="connsiteX8" fmla="*/ 342134 w 741850"/>
              <a:gd name="connsiteY8" fmla="*/ 3352564 h 6091000"/>
              <a:gd name="connsiteX9" fmla="*/ 345519 w 741850"/>
              <a:gd name="connsiteY9" fmla="*/ 3364712 h 6091000"/>
              <a:gd name="connsiteX10" fmla="*/ 10772 w 741850"/>
              <a:gd name="connsiteY10" fmla="*/ 6091000 h 6091000"/>
              <a:gd name="connsiteX11" fmla="*/ 0 w 741850"/>
              <a:gd name="connsiteY11" fmla="*/ 6091000 h 6091000"/>
              <a:gd name="connsiteX12" fmla="*/ 0 w 741850"/>
              <a:gd name="connsiteY12" fmla="*/ 0 h 6091000"/>
              <a:gd name="connsiteX0" fmla="*/ 0 w 741850"/>
              <a:gd name="connsiteY0" fmla="*/ 0 h 6091000"/>
              <a:gd name="connsiteX1" fmla="*/ 5334 w 741850"/>
              <a:gd name="connsiteY1" fmla="*/ 1449 h 6091000"/>
              <a:gd name="connsiteX2" fmla="*/ 707633 w 741850"/>
              <a:gd name="connsiteY2" fmla="*/ 93190 h 6091000"/>
              <a:gd name="connsiteX3" fmla="*/ 707340 w 741850"/>
              <a:gd name="connsiteY3" fmla="*/ 95574 h 6091000"/>
              <a:gd name="connsiteX4" fmla="*/ 733437 w 741850"/>
              <a:gd name="connsiteY4" fmla="*/ 110384 h 6091000"/>
              <a:gd name="connsiteX5" fmla="*/ 741565 w 741850"/>
              <a:gd name="connsiteY5" fmla="*/ 139533 h 6091000"/>
              <a:gd name="connsiteX6" fmla="*/ 348141 w 741850"/>
              <a:gd name="connsiteY6" fmla="*/ 3343709 h 6091000"/>
              <a:gd name="connsiteX7" fmla="*/ 342134 w 741850"/>
              <a:gd name="connsiteY7" fmla="*/ 3352564 h 6091000"/>
              <a:gd name="connsiteX8" fmla="*/ 345519 w 741850"/>
              <a:gd name="connsiteY8" fmla="*/ 3364712 h 6091000"/>
              <a:gd name="connsiteX9" fmla="*/ 10772 w 741850"/>
              <a:gd name="connsiteY9" fmla="*/ 6091000 h 6091000"/>
              <a:gd name="connsiteX10" fmla="*/ 0 w 741850"/>
              <a:gd name="connsiteY10" fmla="*/ 6091000 h 6091000"/>
              <a:gd name="connsiteX11" fmla="*/ 0 w 741850"/>
              <a:gd name="connsiteY11" fmla="*/ 0 h 6091000"/>
              <a:gd name="connsiteX0" fmla="*/ 239425 w 741850"/>
              <a:gd name="connsiteY0" fmla="*/ 24022 h 6089551"/>
              <a:gd name="connsiteX1" fmla="*/ 5334 w 741850"/>
              <a:gd name="connsiteY1" fmla="*/ 0 h 6089551"/>
              <a:gd name="connsiteX2" fmla="*/ 707633 w 741850"/>
              <a:gd name="connsiteY2" fmla="*/ 91741 h 6089551"/>
              <a:gd name="connsiteX3" fmla="*/ 707340 w 741850"/>
              <a:gd name="connsiteY3" fmla="*/ 94125 h 6089551"/>
              <a:gd name="connsiteX4" fmla="*/ 733437 w 741850"/>
              <a:gd name="connsiteY4" fmla="*/ 108935 h 6089551"/>
              <a:gd name="connsiteX5" fmla="*/ 741565 w 741850"/>
              <a:gd name="connsiteY5" fmla="*/ 138084 h 6089551"/>
              <a:gd name="connsiteX6" fmla="*/ 348141 w 741850"/>
              <a:gd name="connsiteY6" fmla="*/ 3342260 h 6089551"/>
              <a:gd name="connsiteX7" fmla="*/ 342134 w 741850"/>
              <a:gd name="connsiteY7" fmla="*/ 3351115 h 6089551"/>
              <a:gd name="connsiteX8" fmla="*/ 345519 w 741850"/>
              <a:gd name="connsiteY8" fmla="*/ 3363263 h 6089551"/>
              <a:gd name="connsiteX9" fmla="*/ 10772 w 741850"/>
              <a:gd name="connsiteY9" fmla="*/ 6089551 h 6089551"/>
              <a:gd name="connsiteX10" fmla="*/ 0 w 741850"/>
              <a:gd name="connsiteY10" fmla="*/ 6089551 h 6089551"/>
              <a:gd name="connsiteX11" fmla="*/ 239425 w 741850"/>
              <a:gd name="connsiteY11" fmla="*/ 24022 h 6089551"/>
              <a:gd name="connsiteX0" fmla="*/ 239425 w 741850"/>
              <a:gd name="connsiteY0" fmla="*/ 0 h 6065529"/>
              <a:gd name="connsiteX1" fmla="*/ 707633 w 741850"/>
              <a:gd name="connsiteY1" fmla="*/ 67719 h 6065529"/>
              <a:gd name="connsiteX2" fmla="*/ 707340 w 741850"/>
              <a:gd name="connsiteY2" fmla="*/ 70103 h 6065529"/>
              <a:gd name="connsiteX3" fmla="*/ 733437 w 741850"/>
              <a:gd name="connsiteY3" fmla="*/ 84913 h 6065529"/>
              <a:gd name="connsiteX4" fmla="*/ 741565 w 741850"/>
              <a:gd name="connsiteY4" fmla="*/ 114062 h 6065529"/>
              <a:gd name="connsiteX5" fmla="*/ 348141 w 741850"/>
              <a:gd name="connsiteY5" fmla="*/ 3318238 h 6065529"/>
              <a:gd name="connsiteX6" fmla="*/ 342134 w 741850"/>
              <a:gd name="connsiteY6" fmla="*/ 3327093 h 6065529"/>
              <a:gd name="connsiteX7" fmla="*/ 345519 w 741850"/>
              <a:gd name="connsiteY7" fmla="*/ 3339241 h 6065529"/>
              <a:gd name="connsiteX8" fmla="*/ 10772 w 741850"/>
              <a:gd name="connsiteY8" fmla="*/ 6065529 h 6065529"/>
              <a:gd name="connsiteX9" fmla="*/ 0 w 741850"/>
              <a:gd name="connsiteY9" fmla="*/ 6065529 h 6065529"/>
              <a:gd name="connsiteX10" fmla="*/ 239425 w 741850"/>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45264 w 731078"/>
              <a:gd name="connsiteY9" fmla="*/ 5647809 h 6065529"/>
              <a:gd name="connsiteX10" fmla="*/ 228653 w 731078"/>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29981 w 731078"/>
              <a:gd name="connsiteY9" fmla="*/ 5647809 h 6065529"/>
              <a:gd name="connsiteX10" fmla="*/ 228653 w 731078"/>
              <a:gd name="connsiteY10" fmla="*/ 0 h 6065529"/>
              <a:gd name="connsiteX0" fmla="*/ 198672 w 701097"/>
              <a:gd name="connsiteY0" fmla="*/ 0 h 5785351"/>
              <a:gd name="connsiteX1" fmla="*/ 666880 w 701097"/>
              <a:gd name="connsiteY1" fmla="*/ 67719 h 5785351"/>
              <a:gd name="connsiteX2" fmla="*/ 666587 w 701097"/>
              <a:gd name="connsiteY2" fmla="*/ 70103 h 5785351"/>
              <a:gd name="connsiteX3" fmla="*/ 692684 w 701097"/>
              <a:gd name="connsiteY3" fmla="*/ 84913 h 5785351"/>
              <a:gd name="connsiteX4" fmla="*/ 700812 w 701097"/>
              <a:gd name="connsiteY4" fmla="*/ 114062 h 5785351"/>
              <a:gd name="connsiteX5" fmla="*/ 307388 w 701097"/>
              <a:gd name="connsiteY5" fmla="*/ 3318238 h 5785351"/>
              <a:gd name="connsiteX6" fmla="*/ 301381 w 701097"/>
              <a:gd name="connsiteY6" fmla="*/ 3327093 h 5785351"/>
              <a:gd name="connsiteX7" fmla="*/ 304766 w 701097"/>
              <a:gd name="connsiteY7" fmla="*/ 3339241 h 5785351"/>
              <a:gd name="connsiteX8" fmla="*/ 5678 w 701097"/>
              <a:gd name="connsiteY8" fmla="*/ 5785351 h 5785351"/>
              <a:gd name="connsiteX9" fmla="*/ 0 w 701097"/>
              <a:gd name="connsiteY9" fmla="*/ 5647809 h 5785351"/>
              <a:gd name="connsiteX10" fmla="*/ 198672 w 701097"/>
              <a:gd name="connsiteY10" fmla="*/ 0 h 57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97" h="5785351">
                <a:moveTo>
                  <a:pt x="198672" y="0"/>
                </a:moveTo>
                <a:lnTo>
                  <a:pt x="666880" y="67719"/>
                </a:lnTo>
                <a:cubicBezTo>
                  <a:pt x="666783" y="68514"/>
                  <a:pt x="666684" y="69308"/>
                  <a:pt x="666587" y="70103"/>
                </a:cubicBezTo>
                <a:lnTo>
                  <a:pt x="692684" y="84913"/>
                </a:lnTo>
                <a:cubicBezTo>
                  <a:pt x="698914" y="92886"/>
                  <a:pt x="702110" y="103227"/>
                  <a:pt x="700812" y="114062"/>
                </a:cubicBezTo>
                <a:lnTo>
                  <a:pt x="307388" y="3318238"/>
                </a:lnTo>
                <a:lnTo>
                  <a:pt x="301381" y="3327093"/>
                </a:lnTo>
                <a:lnTo>
                  <a:pt x="304766" y="3339241"/>
                </a:lnTo>
                <a:lnTo>
                  <a:pt x="5678" y="5785351"/>
                </a:lnTo>
                <a:lnTo>
                  <a:pt x="0" y="5647809"/>
                </a:lnTo>
                <a:lnTo>
                  <a:pt x="198672" y="0"/>
                </a:lnTo>
                <a:close/>
              </a:path>
            </a:pathLst>
          </a:custGeom>
          <a:solidFill>
            <a:srgbClr val="000000">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110CC4E-7424-4E04-842E-3AC4006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3"/>
            <a:ext cx="11428519" cy="6858000"/>
          </a:xfrm>
          <a:custGeom>
            <a:avLst/>
            <a:gdLst>
              <a:gd name="connsiteX0" fmla="*/ 0 w 11428519"/>
              <a:gd name="connsiteY0" fmla="*/ 0 h 6858000"/>
              <a:gd name="connsiteX1" fmla="*/ 454478 w 11428519"/>
              <a:gd name="connsiteY1" fmla="*/ 0 h 6858000"/>
              <a:gd name="connsiteX2" fmla="*/ 11428519 w 11428519"/>
              <a:gd name="connsiteY2" fmla="*/ 389763 h 6858000"/>
              <a:gd name="connsiteX3" fmla="*/ 11202642 w 11428519"/>
              <a:gd name="connsiteY3" fmla="*/ 6858000 h 6858000"/>
              <a:gd name="connsiteX4" fmla="*/ 11083854 w 11428519"/>
              <a:gd name="connsiteY4" fmla="*/ 6858000 h 6858000"/>
              <a:gd name="connsiteX5" fmla="*/ 11188900 w 11428519"/>
              <a:gd name="connsiteY5" fmla="*/ 3849916 h 6858000"/>
              <a:gd name="connsiteX6" fmla="*/ 11184368 w 11428519"/>
              <a:gd name="connsiteY6" fmla="*/ 3837845 h 6858000"/>
              <a:gd name="connsiteX7" fmla="*/ 11189699 w 11428519"/>
              <a:gd name="connsiteY7" fmla="*/ 3828290 h 6858000"/>
              <a:gd name="connsiteX8" fmla="*/ 11304892 w 11428519"/>
              <a:gd name="connsiteY8" fmla="*/ 529592 h 6858000"/>
              <a:gd name="connsiteX9" fmla="*/ 11294016 w 11428519"/>
              <a:gd name="connsiteY9" fmla="*/ 500627 h 6858000"/>
              <a:gd name="connsiteX10" fmla="*/ 11266114 w 11428519"/>
              <a:gd name="connsiteY10" fmla="*/ 487867 h 6858000"/>
              <a:gd name="connsiteX11" fmla="*/ 11266201 w 11428519"/>
              <a:gd name="connsiteY11" fmla="*/ 485414 h 6858000"/>
              <a:gd name="connsiteX12" fmla="*/ 10617267 w 11428519"/>
              <a:gd name="connsiteY12" fmla="*/ 458327 h 6858000"/>
              <a:gd name="connsiteX13" fmla="*/ 10556118 w 11428519"/>
              <a:gd name="connsiteY13" fmla="*/ 452534 h 6858000"/>
              <a:gd name="connsiteX14" fmla="*/ 10419820 w 11428519"/>
              <a:gd name="connsiteY14" fmla="*/ 445961 h 6858000"/>
              <a:gd name="connsiteX15" fmla="*/ 10326189 w 11428519"/>
              <a:gd name="connsiteY15" fmla="*/ 437758 h 6858000"/>
              <a:gd name="connsiteX16" fmla="*/ 10292900 w 11428519"/>
              <a:gd name="connsiteY16" fmla="*/ 427936 h 6858000"/>
              <a:gd name="connsiteX17" fmla="*/ 10244876 w 11428519"/>
              <a:gd name="connsiteY17" fmla="*/ 418729 h 6858000"/>
              <a:gd name="connsiteX18" fmla="*/ 10165116 w 11428519"/>
              <a:gd name="connsiteY18" fmla="*/ 410209 h 6858000"/>
              <a:gd name="connsiteX19" fmla="*/ 10066210 w 11428519"/>
              <a:gd name="connsiteY19" fmla="*/ 412124 h 6858000"/>
              <a:gd name="connsiteX20" fmla="*/ 9966913 w 11428519"/>
              <a:gd name="connsiteY20" fmla="*/ 412008 h 6858000"/>
              <a:gd name="connsiteX21" fmla="*/ 9828330 w 11428519"/>
              <a:gd name="connsiteY21" fmla="*/ 413906 h 6858000"/>
              <a:gd name="connsiteX22" fmla="*/ 9711635 w 11428519"/>
              <a:gd name="connsiteY22" fmla="*/ 410830 h 6858000"/>
              <a:gd name="connsiteX23" fmla="*/ 9690102 w 11428519"/>
              <a:gd name="connsiteY23" fmla="*/ 407264 h 6858000"/>
              <a:gd name="connsiteX24" fmla="*/ 9572280 w 11428519"/>
              <a:gd name="connsiteY24" fmla="*/ 419684 h 6858000"/>
              <a:gd name="connsiteX25" fmla="*/ 9510668 w 11428519"/>
              <a:gd name="connsiteY25" fmla="*/ 420087 h 6858000"/>
              <a:gd name="connsiteX26" fmla="*/ 9504040 w 11428519"/>
              <a:gd name="connsiteY26" fmla="*/ 413672 h 6858000"/>
              <a:gd name="connsiteX27" fmla="*/ 9485823 w 11428519"/>
              <a:gd name="connsiteY27" fmla="*/ 414668 h 6858000"/>
              <a:gd name="connsiteX28" fmla="*/ 9480968 w 11428519"/>
              <a:gd name="connsiteY28" fmla="*/ 413579 h 6858000"/>
              <a:gd name="connsiteX29" fmla="*/ 9447565 w 11428519"/>
              <a:gd name="connsiteY29" fmla="*/ 420237 h 6858000"/>
              <a:gd name="connsiteX30" fmla="*/ 9439267 w 11428519"/>
              <a:gd name="connsiteY30" fmla="*/ 421615 h 6858000"/>
              <a:gd name="connsiteX31" fmla="*/ 9137458 w 11428519"/>
              <a:gd name="connsiteY31" fmla="*/ 411076 h 6858000"/>
              <a:gd name="connsiteX32" fmla="*/ 9111961 w 11428519"/>
              <a:gd name="connsiteY32" fmla="*/ 399407 h 6858000"/>
              <a:gd name="connsiteX33" fmla="*/ 9041336 w 11428519"/>
              <a:gd name="connsiteY33" fmla="*/ 398298 h 6858000"/>
              <a:gd name="connsiteX34" fmla="*/ 8976104 w 11428519"/>
              <a:gd name="connsiteY34" fmla="*/ 394890 h 6858000"/>
              <a:gd name="connsiteX35" fmla="*/ 8908081 w 11428519"/>
              <a:gd name="connsiteY35" fmla="*/ 391374 h 6858000"/>
              <a:gd name="connsiteX36" fmla="*/ 8846325 w 11428519"/>
              <a:gd name="connsiteY36" fmla="*/ 387158 h 6858000"/>
              <a:gd name="connsiteX37" fmla="*/ 8743808 w 11428519"/>
              <a:gd name="connsiteY37" fmla="*/ 388772 h 6858000"/>
              <a:gd name="connsiteX38" fmla="*/ 0 w 11428519"/>
              <a:gd name="connsiteY38" fmla="*/ 76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428519" h="6858000">
                <a:moveTo>
                  <a:pt x="0" y="0"/>
                </a:moveTo>
                <a:lnTo>
                  <a:pt x="454478" y="0"/>
                </a:lnTo>
                <a:lnTo>
                  <a:pt x="11428519" y="389763"/>
                </a:lnTo>
                <a:lnTo>
                  <a:pt x="11202642" y="6858000"/>
                </a:lnTo>
                <a:lnTo>
                  <a:pt x="11083854" y="6858000"/>
                </a:lnTo>
                <a:lnTo>
                  <a:pt x="11188900" y="3849916"/>
                </a:lnTo>
                <a:lnTo>
                  <a:pt x="11184368" y="3837845"/>
                </a:lnTo>
                <a:lnTo>
                  <a:pt x="11189699" y="3828290"/>
                </a:lnTo>
                <a:lnTo>
                  <a:pt x="11304892" y="529592"/>
                </a:lnTo>
                <a:cubicBezTo>
                  <a:pt x="11305249" y="518441"/>
                  <a:pt x="11301071" y="508193"/>
                  <a:pt x="11294016" y="500627"/>
                </a:cubicBezTo>
                <a:lnTo>
                  <a:pt x="11266114" y="487867"/>
                </a:lnTo>
                <a:cubicBezTo>
                  <a:pt x="11266143" y="487049"/>
                  <a:pt x="11266172" y="486232"/>
                  <a:pt x="11266201" y="485414"/>
                </a:cubicBezTo>
                <a:lnTo>
                  <a:pt x="10617267" y="458327"/>
                </a:lnTo>
                <a:cubicBezTo>
                  <a:pt x="10608649" y="456182"/>
                  <a:pt x="10574153" y="454056"/>
                  <a:pt x="10556118" y="452534"/>
                </a:cubicBezTo>
                <a:cubicBezTo>
                  <a:pt x="10510712" y="446330"/>
                  <a:pt x="10473071" y="447462"/>
                  <a:pt x="10419820" y="445961"/>
                </a:cubicBezTo>
                <a:cubicBezTo>
                  <a:pt x="10399279" y="450054"/>
                  <a:pt x="10337091" y="447506"/>
                  <a:pt x="10326189" y="437758"/>
                </a:cubicBezTo>
                <a:cubicBezTo>
                  <a:pt x="10313400" y="435319"/>
                  <a:pt x="10297954" y="438166"/>
                  <a:pt x="10292900" y="427936"/>
                </a:cubicBezTo>
                <a:cubicBezTo>
                  <a:pt x="10284124" y="415543"/>
                  <a:pt x="10237086" y="432781"/>
                  <a:pt x="10244876" y="418729"/>
                </a:cubicBezTo>
                <a:cubicBezTo>
                  <a:pt x="10211518" y="430503"/>
                  <a:pt x="10191560" y="417316"/>
                  <a:pt x="10165116" y="410209"/>
                </a:cubicBezTo>
                <a:lnTo>
                  <a:pt x="10066210" y="412124"/>
                </a:lnTo>
                <a:cubicBezTo>
                  <a:pt x="10018033" y="414239"/>
                  <a:pt x="10024782" y="416355"/>
                  <a:pt x="9966913" y="412008"/>
                </a:cubicBezTo>
                <a:cubicBezTo>
                  <a:pt x="9903487" y="416948"/>
                  <a:pt x="9901450" y="412197"/>
                  <a:pt x="9828330" y="413906"/>
                </a:cubicBezTo>
                <a:lnTo>
                  <a:pt x="9711635" y="410830"/>
                </a:lnTo>
                <a:lnTo>
                  <a:pt x="9690102" y="407264"/>
                </a:lnTo>
                <a:cubicBezTo>
                  <a:pt x="9648610" y="413243"/>
                  <a:pt x="9599152" y="403815"/>
                  <a:pt x="9572280" y="419684"/>
                </a:cubicBezTo>
                <a:lnTo>
                  <a:pt x="9510668" y="420087"/>
                </a:lnTo>
                <a:lnTo>
                  <a:pt x="9504040" y="413672"/>
                </a:lnTo>
                <a:lnTo>
                  <a:pt x="9485823" y="414668"/>
                </a:lnTo>
                <a:lnTo>
                  <a:pt x="9480968" y="413579"/>
                </a:lnTo>
                <a:cubicBezTo>
                  <a:pt x="9474592" y="414507"/>
                  <a:pt x="9454515" y="418898"/>
                  <a:pt x="9447565" y="420237"/>
                </a:cubicBezTo>
                <a:lnTo>
                  <a:pt x="9439267" y="421615"/>
                </a:lnTo>
                <a:lnTo>
                  <a:pt x="9137458" y="411076"/>
                </a:lnTo>
                <a:lnTo>
                  <a:pt x="9111961" y="399407"/>
                </a:lnTo>
                <a:lnTo>
                  <a:pt x="9041336" y="398298"/>
                </a:lnTo>
                <a:lnTo>
                  <a:pt x="8976104" y="394890"/>
                </a:lnTo>
                <a:lnTo>
                  <a:pt x="8908081" y="391374"/>
                </a:lnTo>
                <a:lnTo>
                  <a:pt x="8846325" y="387158"/>
                </a:lnTo>
                <a:lnTo>
                  <a:pt x="8743808" y="388772"/>
                </a:lnTo>
                <a:lnTo>
                  <a:pt x="0" y="7666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CFC9E4-2C98-29E6-8665-E6A5837675EB}"/>
              </a:ext>
            </a:extLst>
          </p:cNvPr>
          <p:cNvSpPr>
            <a:spLocks noGrp="1"/>
          </p:cNvSpPr>
          <p:nvPr>
            <p:ph type="title"/>
          </p:nvPr>
        </p:nvSpPr>
        <p:spPr>
          <a:xfrm>
            <a:off x="439097" y="3202940"/>
            <a:ext cx="5694061" cy="2902365"/>
          </a:xfrm>
        </p:spPr>
        <p:txBody>
          <a:bodyPr vert="horz" lIns="91440" tIns="45720" rIns="91440" bIns="45720" rtlCol="0" anchor="b">
            <a:normAutofit/>
          </a:bodyPr>
          <a:lstStyle/>
          <a:p>
            <a:r>
              <a:rPr lang="en-US" i="1" kern="1200" dirty="0">
                <a:ln>
                  <a:solidFill>
                    <a:schemeClr val="bg1"/>
                  </a:solidFill>
                </a:ln>
                <a:solidFill>
                  <a:srgbClr val="000000"/>
                </a:solidFill>
                <a:latin typeface="+mj-lt"/>
                <a:ea typeface="+mj-ea"/>
                <a:cs typeface="+mj-cs"/>
              </a:rPr>
              <a:t>End</a:t>
            </a:r>
          </a:p>
        </p:txBody>
      </p:sp>
    </p:spTree>
    <p:extLst>
      <p:ext uri="{BB962C8B-B14F-4D97-AF65-F5344CB8AC3E}">
        <p14:creationId xmlns:p14="http://schemas.microsoft.com/office/powerpoint/2010/main" val="42661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84A3-4246-C447-06FB-5A69ED31BC35}"/>
              </a:ext>
            </a:extLst>
          </p:cNvPr>
          <p:cNvSpPr>
            <a:spLocks noGrp="1"/>
          </p:cNvSpPr>
          <p:nvPr>
            <p:ph type="title"/>
          </p:nvPr>
        </p:nvSpPr>
        <p:spPr/>
        <p:txBody>
          <a:bodyPr/>
          <a:lstStyle/>
          <a:p>
            <a:r>
              <a:rPr lang="en-US" dirty="0"/>
              <a:t>Intro</a:t>
            </a:r>
          </a:p>
        </p:txBody>
      </p:sp>
      <p:graphicFrame>
        <p:nvGraphicFramePr>
          <p:cNvPr id="6" name="Content Placeholder 2">
            <a:extLst>
              <a:ext uri="{FF2B5EF4-FFF2-40B4-BE49-F238E27FC236}">
                <a16:creationId xmlns:a16="http://schemas.microsoft.com/office/drawing/2014/main" id="{264A25BA-9E60-3F4A-0B00-C74A41C47862}"/>
              </a:ext>
            </a:extLst>
          </p:cNvPr>
          <p:cNvGraphicFramePr>
            <a:graphicFrameLocks noGrp="1"/>
          </p:cNvGraphicFramePr>
          <p:nvPr>
            <p:ph idx="1"/>
          </p:nvPr>
        </p:nvGraphicFramePr>
        <p:xfrm>
          <a:off x="1219200" y="2318032"/>
          <a:ext cx="9493250" cy="3854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70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3"/>
          <a:srcRect t="1228" b="1228"/>
          <a:stretch/>
        </p:blipFill>
        <p:spPr>
          <a:xfrm rot="314897">
            <a:off x="-1352243" y="-460799"/>
            <a:ext cx="12422100" cy="7779597"/>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119773" y="1847662"/>
            <a:ext cx="5410200" cy="3184241"/>
          </a:xfrm>
        </p:spPr>
        <p:txBody>
          <a:bodyPr vert="horz" lIns="91440" tIns="45720" rIns="91440" bIns="45720" rtlCol="0" anchor="b">
            <a:normAutofit/>
          </a:bodyPr>
          <a:lstStyle/>
          <a:p>
            <a:pPr algn="r"/>
            <a:r>
              <a:rPr lang="en-US" sz="5400" i="1" kern="1200" dirty="0">
                <a:solidFill>
                  <a:srgbClr val="000000"/>
                </a:solidFill>
                <a:latin typeface="+mj-lt"/>
                <a:ea typeface="+mj-ea"/>
                <a:cs typeface="+mj-cs"/>
              </a:rPr>
              <a:t>Project Objectives</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925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98388E5-7C49-49BF-B90A-CDE7D6A6D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9E30D-DB53-6F19-BE28-0396D8C83467}"/>
              </a:ext>
            </a:extLst>
          </p:cNvPr>
          <p:cNvSpPr>
            <a:spLocks noGrp="1"/>
          </p:cNvSpPr>
          <p:nvPr>
            <p:ph type="title"/>
          </p:nvPr>
        </p:nvSpPr>
        <p:spPr>
          <a:xfrm>
            <a:off x="6096000" y="685800"/>
            <a:ext cx="5126816" cy="1905000"/>
          </a:xfrm>
        </p:spPr>
        <p:txBody>
          <a:bodyPr anchor="b">
            <a:normAutofit/>
          </a:bodyPr>
          <a:lstStyle/>
          <a:p>
            <a:r>
              <a:rPr lang="en-US" dirty="0"/>
              <a:t>The Primary Questions</a:t>
            </a:r>
          </a:p>
        </p:txBody>
      </p:sp>
      <p:sp>
        <p:nvSpPr>
          <p:cNvPr id="2057" name="Freeform: Shape 2056">
            <a:extLst>
              <a:ext uri="{FF2B5EF4-FFF2-40B4-BE49-F238E27FC236}">
                <a16:creationId xmlns:a16="http://schemas.microsoft.com/office/drawing/2014/main" id="{61CF1429-F104-494D-9AC3-9CBB601ED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520205" y="282549"/>
            <a:ext cx="4804791" cy="5996172"/>
          </a:xfrm>
          <a:custGeom>
            <a:avLst/>
            <a:gdLst>
              <a:gd name="connsiteX0" fmla="*/ 4431251 w 5224396"/>
              <a:gd name="connsiteY0" fmla="*/ 0 h 6519822"/>
              <a:gd name="connsiteX1" fmla="*/ 4540700 w 5224396"/>
              <a:gd name="connsiteY1" fmla="*/ 1003920 h 6519822"/>
              <a:gd name="connsiteX2" fmla="*/ 5224396 w 5224396"/>
              <a:gd name="connsiteY2" fmla="*/ 1003920 h 6519822"/>
              <a:gd name="connsiteX3" fmla="*/ 5224396 w 5224396"/>
              <a:gd name="connsiteY3" fmla="*/ 6519822 h 6519822"/>
              <a:gd name="connsiteX4" fmla="*/ 766889 w 5224396"/>
              <a:gd name="connsiteY4" fmla="*/ 6519822 h 6519822"/>
              <a:gd name="connsiteX5" fmla="*/ 766889 w 5224396"/>
              <a:gd name="connsiteY5" fmla="*/ 5948076 h 6519822"/>
              <a:gd name="connsiteX6" fmla="*/ 597805 w 5224396"/>
              <a:gd name="connsiteY6" fmla="*/ 5966510 h 6519822"/>
              <a:gd name="connsiteX7" fmla="*/ 0 w 5224396"/>
              <a:gd name="connsiteY7" fmla="*/ 483098 h 651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4396" h="6519822">
                <a:moveTo>
                  <a:pt x="4431251" y="0"/>
                </a:moveTo>
                <a:lnTo>
                  <a:pt x="4540700" y="1003920"/>
                </a:lnTo>
                <a:lnTo>
                  <a:pt x="5224396" y="1003920"/>
                </a:lnTo>
                <a:lnTo>
                  <a:pt x="5224396" y="6519822"/>
                </a:lnTo>
                <a:lnTo>
                  <a:pt x="766889" y="6519822"/>
                </a:lnTo>
                <a:lnTo>
                  <a:pt x="766889" y="5948076"/>
                </a:lnTo>
                <a:lnTo>
                  <a:pt x="597805" y="5966510"/>
                </a:lnTo>
                <a:lnTo>
                  <a:pt x="0" y="483098"/>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7F6A1761-21AB-4DE0-A28E-3776B0EE6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58242">
            <a:off x="797331" y="484048"/>
            <a:ext cx="4559211" cy="5812845"/>
          </a:xfrm>
          <a:custGeom>
            <a:avLst/>
            <a:gdLst>
              <a:gd name="connsiteX0" fmla="*/ 4188629 w 4957370"/>
              <a:gd name="connsiteY0" fmla="*/ 0 h 6320484"/>
              <a:gd name="connsiteX1" fmla="*/ 4218585 w 4957370"/>
              <a:gd name="connsiteY1" fmla="*/ 18617 h 6320484"/>
              <a:gd name="connsiteX2" fmla="*/ 4220262 w 4957370"/>
              <a:gd name="connsiteY2" fmla="*/ 50299 h 6320484"/>
              <a:gd name="connsiteX3" fmla="*/ 4223340 w 4957370"/>
              <a:gd name="connsiteY3" fmla="*/ 51687 h 6320484"/>
              <a:gd name="connsiteX4" fmla="*/ 4243015 w 4957370"/>
              <a:gd name="connsiteY4" fmla="*/ 81229 h 6320484"/>
              <a:gd name="connsiteX5" fmla="*/ 4227211 w 4957370"/>
              <a:gd name="connsiteY5" fmla="*/ 140805 h 6320484"/>
              <a:gd name="connsiteX6" fmla="*/ 4226312 w 4957370"/>
              <a:gd name="connsiteY6" fmla="*/ 164608 h 6320484"/>
              <a:gd name="connsiteX7" fmla="*/ 4231135 w 4957370"/>
              <a:gd name="connsiteY7" fmla="*/ 255748 h 6320484"/>
              <a:gd name="connsiteX8" fmla="*/ 4235510 w 4957370"/>
              <a:gd name="connsiteY8" fmla="*/ 301854 h 6320484"/>
              <a:gd name="connsiteX9" fmla="*/ 4235520 w 4957370"/>
              <a:gd name="connsiteY9" fmla="*/ 330419 h 6320484"/>
              <a:gd name="connsiteX10" fmla="*/ 4235310 w 4957370"/>
              <a:gd name="connsiteY10" fmla="*/ 334637 h 6320484"/>
              <a:gd name="connsiteX11" fmla="*/ 4247536 w 4957370"/>
              <a:gd name="connsiteY11" fmla="*/ 565646 h 6320484"/>
              <a:gd name="connsiteX12" fmla="*/ 4249754 w 4957370"/>
              <a:gd name="connsiteY12" fmla="*/ 570256 h 6320484"/>
              <a:gd name="connsiteX13" fmla="*/ 4250202 w 4957370"/>
              <a:gd name="connsiteY13" fmla="*/ 594123 h 6320484"/>
              <a:gd name="connsiteX14" fmla="*/ 4249459 w 4957370"/>
              <a:gd name="connsiteY14" fmla="*/ 602017 h 6320484"/>
              <a:gd name="connsiteX15" fmla="*/ 4255354 w 4957370"/>
              <a:gd name="connsiteY15" fmla="*/ 713404 h 6320484"/>
              <a:gd name="connsiteX16" fmla="*/ 4257508 w 4957370"/>
              <a:gd name="connsiteY16" fmla="*/ 714073 h 6320484"/>
              <a:gd name="connsiteX17" fmla="*/ 4265497 w 4957370"/>
              <a:gd name="connsiteY17" fmla="*/ 749513 h 6320484"/>
              <a:gd name="connsiteX18" fmla="*/ 4271401 w 4957370"/>
              <a:gd name="connsiteY18" fmla="*/ 847749 h 6320484"/>
              <a:gd name="connsiteX19" fmla="*/ 4277600 w 4957370"/>
              <a:gd name="connsiteY19" fmla="*/ 905577 h 6320484"/>
              <a:gd name="connsiteX20" fmla="*/ 4284143 w 4957370"/>
              <a:gd name="connsiteY20" fmla="*/ 926055 h 6320484"/>
              <a:gd name="connsiteX21" fmla="*/ 4290465 w 4957370"/>
              <a:gd name="connsiteY21" fmla="*/ 955655 h 6320484"/>
              <a:gd name="connsiteX22" fmla="*/ 4293246 w 4957370"/>
              <a:gd name="connsiteY22" fmla="*/ 982888 h 6320484"/>
              <a:gd name="connsiteX23" fmla="*/ 4298563 w 4957370"/>
              <a:gd name="connsiteY23" fmla="*/ 993803 h 6320484"/>
              <a:gd name="connsiteX24" fmla="*/ 4540105 w 4957370"/>
              <a:gd name="connsiteY24" fmla="*/ 1009893 h 6320484"/>
              <a:gd name="connsiteX25" fmla="*/ 4911733 w 4957370"/>
              <a:gd name="connsiteY25" fmla="*/ 1030269 h 6320484"/>
              <a:gd name="connsiteX26" fmla="*/ 4939495 w 4957370"/>
              <a:gd name="connsiteY26" fmla="*/ 1052023 h 6320484"/>
              <a:gd name="connsiteX27" fmla="*/ 4937728 w 4957370"/>
              <a:gd name="connsiteY27" fmla="*/ 1083700 h 6320484"/>
              <a:gd name="connsiteX28" fmla="*/ 4940638 w 4957370"/>
              <a:gd name="connsiteY28" fmla="*/ 1085413 h 6320484"/>
              <a:gd name="connsiteX29" fmla="*/ 4956995 w 4957370"/>
              <a:gd name="connsiteY29" fmla="*/ 1116915 h 6320484"/>
              <a:gd name="connsiteX30" fmla="*/ 4934827 w 4957370"/>
              <a:gd name="connsiteY30" fmla="*/ 1174426 h 6320484"/>
              <a:gd name="connsiteX31" fmla="*/ 4931354 w 4957370"/>
              <a:gd name="connsiteY31" fmla="*/ 1197992 h 6320484"/>
              <a:gd name="connsiteX32" fmla="*/ 4926270 w 4957370"/>
              <a:gd name="connsiteY32" fmla="*/ 1289117 h 6320484"/>
              <a:gd name="connsiteX33" fmla="*/ 4925623 w 4957370"/>
              <a:gd name="connsiteY33" fmla="*/ 1335426 h 6320484"/>
              <a:gd name="connsiteX34" fmla="*/ 4922537 w 4957370"/>
              <a:gd name="connsiteY34" fmla="*/ 1363823 h 6320484"/>
              <a:gd name="connsiteX35" fmla="*/ 4921871 w 4957370"/>
              <a:gd name="connsiteY35" fmla="*/ 1367995 h 6320484"/>
              <a:gd name="connsiteX36" fmla="*/ 4908988 w 4957370"/>
              <a:gd name="connsiteY36" fmla="*/ 1598968 h 6320484"/>
              <a:gd name="connsiteX37" fmla="*/ 4910694 w 4957370"/>
              <a:gd name="connsiteY37" fmla="*/ 1603791 h 6320484"/>
              <a:gd name="connsiteX38" fmla="*/ 4908552 w 4957370"/>
              <a:gd name="connsiteY38" fmla="*/ 1627566 h 6320484"/>
              <a:gd name="connsiteX39" fmla="*/ 4906959 w 4957370"/>
              <a:gd name="connsiteY39" fmla="*/ 1635333 h 6320484"/>
              <a:gd name="connsiteX40" fmla="*/ 4900747 w 4957370"/>
              <a:gd name="connsiteY40" fmla="*/ 1746703 h 6320484"/>
              <a:gd name="connsiteX41" fmla="*/ 4902815 w 4957370"/>
              <a:gd name="connsiteY41" fmla="*/ 1747601 h 6320484"/>
              <a:gd name="connsiteX42" fmla="*/ 4906917 w 4957370"/>
              <a:gd name="connsiteY42" fmla="*/ 1783698 h 6320484"/>
              <a:gd name="connsiteX43" fmla="*/ 4902139 w 4957370"/>
              <a:gd name="connsiteY43" fmla="*/ 1881995 h 6320484"/>
              <a:gd name="connsiteX44" fmla="*/ 4902035 w 4957370"/>
              <a:gd name="connsiteY44" fmla="*/ 1940154 h 6320484"/>
              <a:gd name="connsiteX45" fmla="*/ 4906319 w 4957370"/>
              <a:gd name="connsiteY45" fmla="*/ 1961221 h 6320484"/>
              <a:gd name="connsiteX46" fmla="*/ 4909396 w 4957370"/>
              <a:gd name="connsiteY46" fmla="*/ 1991332 h 6320484"/>
              <a:gd name="connsiteX47" fmla="*/ 4918176 w 4957370"/>
              <a:gd name="connsiteY47" fmla="*/ 2043680 h 6320484"/>
              <a:gd name="connsiteX48" fmla="*/ 4920444 w 4957370"/>
              <a:gd name="connsiteY48" fmla="*/ 2093780 h 6320484"/>
              <a:gd name="connsiteX49" fmla="*/ 4919568 w 4957370"/>
              <a:gd name="connsiteY49" fmla="*/ 2127331 h 6320484"/>
              <a:gd name="connsiteX50" fmla="*/ 4919107 w 4957370"/>
              <a:gd name="connsiteY50" fmla="*/ 2132180 h 6320484"/>
              <a:gd name="connsiteX51" fmla="*/ 4910026 w 4957370"/>
              <a:gd name="connsiteY51" fmla="*/ 2171984 h 6320484"/>
              <a:gd name="connsiteX52" fmla="*/ 4913276 w 4957370"/>
              <a:gd name="connsiteY52" fmla="*/ 2175920 h 6320484"/>
              <a:gd name="connsiteX53" fmla="*/ 4916106 w 4957370"/>
              <a:gd name="connsiteY53" fmla="*/ 2188707 h 6320484"/>
              <a:gd name="connsiteX54" fmla="*/ 4911385 w 4957370"/>
              <a:gd name="connsiteY54" fmla="*/ 2199268 h 6320484"/>
              <a:gd name="connsiteX55" fmla="*/ 4901244 w 4957370"/>
              <a:gd name="connsiteY55" fmla="*/ 2249378 h 6320484"/>
              <a:gd name="connsiteX56" fmla="*/ 4890393 w 4957370"/>
              <a:gd name="connsiteY56" fmla="*/ 2322907 h 6320484"/>
              <a:gd name="connsiteX57" fmla="*/ 4885532 w 4957370"/>
              <a:gd name="connsiteY57" fmla="*/ 2333841 h 6320484"/>
              <a:gd name="connsiteX58" fmla="*/ 4871165 w 4957370"/>
              <a:gd name="connsiteY58" fmla="*/ 2405746 h 6320484"/>
              <a:gd name="connsiteX59" fmla="*/ 4867465 w 4957370"/>
              <a:gd name="connsiteY59" fmla="*/ 2443689 h 6320484"/>
              <a:gd name="connsiteX60" fmla="*/ 4871110 w 4957370"/>
              <a:gd name="connsiteY60" fmla="*/ 2448134 h 6320484"/>
              <a:gd name="connsiteX61" fmla="*/ 4869467 w 4957370"/>
              <a:gd name="connsiteY61" fmla="*/ 2459306 h 6320484"/>
              <a:gd name="connsiteX62" fmla="*/ 4869877 w 4957370"/>
              <a:gd name="connsiteY62" fmla="*/ 2462358 h 6320484"/>
              <a:gd name="connsiteX63" fmla="*/ 4871382 w 4957370"/>
              <a:gd name="connsiteY63" fmla="*/ 2479770 h 6320484"/>
              <a:gd name="connsiteX64" fmla="*/ 4859960 w 4957370"/>
              <a:gd name="connsiteY64" fmla="*/ 2514583 h 6320484"/>
              <a:gd name="connsiteX65" fmla="*/ 4857909 w 4957370"/>
              <a:gd name="connsiteY65" fmla="*/ 2514709 h 6320484"/>
              <a:gd name="connsiteX66" fmla="*/ 4849446 w 4957370"/>
              <a:gd name="connsiteY66" fmla="*/ 2666439 h 6320484"/>
              <a:gd name="connsiteX67" fmla="*/ 4858101 w 4957370"/>
              <a:gd name="connsiteY67" fmla="*/ 2690544 h 6320484"/>
              <a:gd name="connsiteX68" fmla="*/ 4860369 w 4957370"/>
              <a:gd name="connsiteY68" fmla="*/ 2740646 h 6320484"/>
              <a:gd name="connsiteX69" fmla="*/ 4859492 w 4957370"/>
              <a:gd name="connsiteY69" fmla="*/ 2774197 h 6320484"/>
              <a:gd name="connsiteX70" fmla="*/ 4859032 w 4957370"/>
              <a:gd name="connsiteY70" fmla="*/ 2779045 h 6320484"/>
              <a:gd name="connsiteX71" fmla="*/ 4849950 w 4957370"/>
              <a:gd name="connsiteY71" fmla="*/ 2818850 h 6320484"/>
              <a:gd name="connsiteX72" fmla="*/ 4853201 w 4957370"/>
              <a:gd name="connsiteY72" fmla="*/ 2822786 h 6320484"/>
              <a:gd name="connsiteX73" fmla="*/ 4856030 w 4957370"/>
              <a:gd name="connsiteY73" fmla="*/ 2835573 h 6320484"/>
              <a:gd name="connsiteX74" fmla="*/ 4851309 w 4957370"/>
              <a:gd name="connsiteY74" fmla="*/ 2846133 h 6320484"/>
              <a:gd name="connsiteX75" fmla="*/ 4841168 w 4957370"/>
              <a:gd name="connsiteY75" fmla="*/ 2896246 h 6320484"/>
              <a:gd name="connsiteX76" fmla="*/ 4833868 w 4957370"/>
              <a:gd name="connsiteY76" fmla="*/ 2945711 h 6320484"/>
              <a:gd name="connsiteX77" fmla="*/ 4778020 w 4957370"/>
              <a:gd name="connsiteY77" fmla="*/ 3999577 h 6320484"/>
              <a:gd name="connsiteX78" fmla="*/ 4765288 w 4957370"/>
              <a:gd name="connsiteY78" fmla="*/ 4252632 h 6320484"/>
              <a:gd name="connsiteX79" fmla="*/ 4754250 w 4957370"/>
              <a:gd name="connsiteY79" fmla="*/ 4414955 h 6320484"/>
              <a:gd name="connsiteX80" fmla="*/ 4663870 w 4957370"/>
              <a:gd name="connsiteY80" fmla="*/ 6050064 h 6320484"/>
              <a:gd name="connsiteX81" fmla="*/ 4669145 w 4957370"/>
              <a:gd name="connsiteY81" fmla="*/ 6086684 h 6320484"/>
              <a:gd name="connsiteX82" fmla="*/ 4672665 w 4957370"/>
              <a:gd name="connsiteY82" fmla="*/ 6121067 h 6320484"/>
              <a:gd name="connsiteX83" fmla="*/ 4675485 w 4957370"/>
              <a:gd name="connsiteY83" fmla="*/ 6221142 h 6320484"/>
              <a:gd name="connsiteX84" fmla="*/ 4657006 w 4957370"/>
              <a:gd name="connsiteY84" fmla="*/ 6255466 h 6320484"/>
              <a:gd name="connsiteX85" fmla="*/ 4652373 w 4957370"/>
              <a:gd name="connsiteY85" fmla="*/ 6258160 h 6320484"/>
              <a:gd name="connsiteX86" fmla="*/ 4648931 w 4957370"/>
              <a:gd name="connsiteY86" fmla="*/ 6320461 h 6320484"/>
              <a:gd name="connsiteX87" fmla="*/ 732080 w 4957370"/>
              <a:gd name="connsiteY87" fmla="*/ 6068362 h 6320484"/>
              <a:gd name="connsiteX88" fmla="*/ 423039 w 4957370"/>
              <a:gd name="connsiteY88" fmla="*/ 6051307 h 6320484"/>
              <a:gd name="connsiteX89" fmla="*/ 427345 w 4957370"/>
              <a:gd name="connsiteY89" fmla="*/ 6011137 h 6320484"/>
              <a:gd name="connsiteX90" fmla="*/ 431547 w 4957370"/>
              <a:gd name="connsiteY90" fmla="*/ 6004548 h 6320484"/>
              <a:gd name="connsiteX91" fmla="*/ 431815 w 4957370"/>
              <a:gd name="connsiteY91" fmla="*/ 6001808 h 6320484"/>
              <a:gd name="connsiteX92" fmla="*/ 432084 w 4957370"/>
              <a:gd name="connsiteY92" fmla="*/ 5999067 h 6320484"/>
              <a:gd name="connsiteX93" fmla="*/ 432619 w 4957370"/>
              <a:gd name="connsiteY93" fmla="*/ 5993584 h 6320484"/>
              <a:gd name="connsiteX94" fmla="*/ 432305 w 4957370"/>
              <a:gd name="connsiteY94" fmla="*/ 5987694 h 6320484"/>
              <a:gd name="connsiteX95" fmla="*/ 431724 w 4957370"/>
              <a:gd name="connsiteY95" fmla="*/ 5984546 h 6320484"/>
              <a:gd name="connsiteX96" fmla="*/ 431991 w 4957370"/>
              <a:gd name="connsiteY96" fmla="*/ 5981803 h 6320484"/>
              <a:gd name="connsiteX97" fmla="*/ 431677 w 4957370"/>
              <a:gd name="connsiteY97" fmla="*/ 5975914 h 6320484"/>
              <a:gd name="connsiteX98" fmla="*/ 431096 w 4957370"/>
              <a:gd name="connsiteY98" fmla="*/ 5972765 h 6320484"/>
              <a:gd name="connsiteX99" fmla="*/ 430469 w 4957370"/>
              <a:gd name="connsiteY99" fmla="*/ 5960984 h 6320484"/>
              <a:gd name="connsiteX100" fmla="*/ 429887 w 4957370"/>
              <a:gd name="connsiteY100" fmla="*/ 5957836 h 6320484"/>
              <a:gd name="connsiteX101" fmla="*/ 430154 w 4957370"/>
              <a:gd name="connsiteY101" fmla="*/ 5955094 h 6320484"/>
              <a:gd name="connsiteX102" fmla="*/ 428725 w 4957370"/>
              <a:gd name="connsiteY102" fmla="*/ 5951537 h 6320484"/>
              <a:gd name="connsiteX103" fmla="*/ 434114 w 4957370"/>
              <a:gd name="connsiteY103" fmla="*/ 5888089 h 6320484"/>
              <a:gd name="connsiteX104" fmla="*/ 456311 w 4957370"/>
              <a:gd name="connsiteY104" fmla="*/ 5468000 h 6320484"/>
              <a:gd name="connsiteX105" fmla="*/ 270548 w 4957370"/>
              <a:gd name="connsiteY105" fmla="*/ 5477940 h 6320484"/>
              <a:gd name="connsiteX106" fmla="*/ 270475 w 4957370"/>
              <a:gd name="connsiteY106" fmla="*/ 5437540 h 6320484"/>
              <a:gd name="connsiteX107" fmla="*/ 273938 w 4957370"/>
              <a:gd name="connsiteY107" fmla="*/ 5430534 h 6320484"/>
              <a:gd name="connsiteX108" fmla="*/ 273907 w 4957370"/>
              <a:gd name="connsiteY108" fmla="*/ 5427782 h 6320484"/>
              <a:gd name="connsiteX109" fmla="*/ 273878 w 4957370"/>
              <a:gd name="connsiteY109" fmla="*/ 5425027 h 6320484"/>
              <a:gd name="connsiteX110" fmla="*/ 273815 w 4957370"/>
              <a:gd name="connsiteY110" fmla="*/ 5419519 h 6320484"/>
              <a:gd name="connsiteX111" fmla="*/ 272865 w 4957370"/>
              <a:gd name="connsiteY111" fmla="*/ 5413698 h 6320484"/>
              <a:gd name="connsiteX112" fmla="*/ 271945 w 4957370"/>
              <a:gd name="connsiteY112" fmla="*/ 5410631 h 6320484"/>
              <a:gd name="connsiteX113" fmla="*/ 271914 w 4957370"/>
              <a:gd name="connsiteY113" fmla="*/ 5407876 h 6320484"/>
              <a:gd name="connsiteX114" fmla="*/ 270963 w 4957370"/>
              <a:gd name="connsiteY114" fmla="*/ 5402055 h 6320484"/>
              <a:gd name="connsiteX115" fmla="*/ 270045 w 4957370"/>
              <a:gd name="connsiteY115" fmla="*/ 5398988 h 6320484"/>
              <a:gd name="connsiteX116" fmla="*/ 268144 w 4957370"/>
              <a:gd name="connsiteY116" fmla="*/ 5387344 h 6320484"/>
              <a:gd name="connsiteX117" fmla="*/ 267225 w 4957370"/>
              <a:gd name="connsiteY117" fmla="*/ 5384278 h 6320484"/>
              <a:gd name="connsiteX118" fmla="*/ 267193 w 4957370"/>
              <a:gd name="connsiteY118" fmla="*/ 5381523 h 6320484"/>
              <a:gd name="connsiteX119" fmla="*/ 265387 w 4957370"/>
              <a:gd name="connsiteY119" fmla="*/ 5378142 h 6320484"/>
              <a:gd name="connsiteX120" fmla="*/ 263868 w 4957370"/>
              <a:gd name="connsiteY120" fmla="*/ 5314483 h 6320484"/>
              <a:gd name="connsiteX121" fmla="*/ 192698 w 4957370"/>
              <a:gd name="connsiteY121" fmla="*/ 4040419 h 6320484"/>
              <a:gd name="connsiteX122" fmla="*/ 0 w 4957370"/>
              <a:gd name="connsiteY122" fmla="*/ 208389 h 6320484"/>
              <a:gd name="connsiteX123" fmla="*/ 2990554 w 4957370"/>
              <a:gd name="connsiteY123" fmla="*/ 54813 h 6320484"/>
              <a:gd name="connsiteX124" fmla="*/ 3816982 w 4957370"/>
              <a:gd name="connsiteY124" fmla="*/ 20020 h 632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My Hero Academia Boku no Hero Academia Anime Wallpaper 4k Ultra HD ID:3389">
            <a:extLst>
              <a:ext uri="{FF2B5EF4-FFF2-40B4-BE49-F238E27FC236}">
                <a16:creationId xmlns:a16="http://schemas.microsoft.com/office/drawing/2014/main" id="{6982A99C-59F6-2942-4805-70EE1B4F0964}"/>
              </a:ext>
            </a:extLst>
          </p:cNvPr>
          <p:cNvPicPr>
            <a:picLocks noChangeAspect="1" noChangeArrowheads="1"/>
          </p:cNvPicPr>
          <p:nvPr/>
        </p:nvPicPr>
        <p:blipFill rotWithShape="1">
          <a:blip r:embed="rId3">
            <a:alphaModFix amt="83000"/>
            <a:extLst>
              <a:ext uri="{28A0092B-C50C-407E-A947-70E740481C1C}">
                <a14:useLocalDpi xmlns:a14="http://schemas.microsoft.com/office/drawing/2010/main" val="0"/>
              </a:ext>
            </a:extLst>
          </a:blip>
          <a:srcRect t="10638" r="2" b="17328"/>
          <a:stretch/>
        </p:blipFill>
        <p:spPr bwMode="auto">
          <a:xfrm rot="21358242">
            <a:off x="796624" y="485640"/>
            <a:ext cx="4559211" cy="5812845"/>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a:noFill/>
          <a:extLst>
            <a:ext uri="{909E8E84-426E-40DD-AFC4-6F175D3DCCD1}">
              <a14:hiddenFill xmlns:a14="http://schemas.microsoft.com/office/drawing/2010/main">
                <a:solidFill>
                  <a:srgbClr val="FFFFFF"/>
                </a:solidFill>
              </a14:hiddenFill>
            </a:ext>
          </a:extLst>
        </p:spPr>
      </p:pic>
      <p:sp>
        <p:nvSpPr>
          <p:cNvPr id="2061" name="Freeform: Shape 2060">
            <a:extLst>
              <a:ext uri="{FF2B5EF4-FFF2-40B4-BE49-F238E27FC236}">
                <a16:creationId xmlns:a16="http://schemas.microsoft.com/office/drawing/2014/main" id="{D70EE2C1-1650-4F94-B141-E57DC2EBB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84931">
            <a:off x="741094" y="481082"/>
            <a:ext cx="4167630" cy="4858042"/>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374006 w 4534331"/>
              <a:gd name="connsiteY20" fmla="*/ 1313892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855 w 4534331"/>
              <a:gd name="connsiteY21" fmla="*/ 534277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638 w 4534331"/>
              <a:gd name="connsiteY32" fmla="*/ 5184267 h 5262724"/>
              <a:gd name="connsiteX33" fmla="*/ 8057 w 4534331"/>
              <a:gd name="connsiteY33" fmla="*/ 5181119 h 5262724"/>
              <a:gd name="connsiteX34" fmla="*/ 7430 w 4534331"/>
              <a:gd name="connsiteY34" fmla="*/ 5169338 h 5262724"/>
              <a:gd name="connsiteX35" fmla="*/ 6848 w 4534331"/>
              <a:gd name="connsiteY35" fmla="*/ 5166190 h 5262724"/>
              <a:gd name="connsiteX36" fmla="*/ 7115 w 4534331"/>
              <a:gd name="connsiteY36" fmla="*/ 5163448 h 5262724"/>
              <a:gd name="connsiteX37" fmla="*/ 5686 w 4534331"/>
              <a:gd name="connsiteY37" fmla="*/ 5159891 h 5262724"/>
              <a:gd name="connsiteX38" fmla="*/ 11075 w 4534331"/>
              <a:gd name="connsiteY38" fmla="*/ 5096442 h 5262724"/>
              <a:gd name="connsiteX39" fmla="*/ 78405 w 4534331"/>
              <a:gd name="connsiteY39" fmla="*/ 3822170 h 5262724"/>
              <a:gd name="connsiteX40" fmla="*/ 300639 w 4534331"/>
              <a:gd name="connsiteY40" fmla="*/ 0 h 5262724"/>
              <a:gd name="connsiteX41" fmla="*/ 3291735 w 4534331"/>
              <a:gd name="connsiteY41" fmla="*/ 163268 h 5262724"/>
              <a:gd name="connsiteX42" fmla="*/ 4117066 w 4534331"/>
              <a:gd name="connsiteY42" fmla="*/ 218247 h 5262724"/>
              <a:gd name="connsiteX43" fmla="*/ 4488693 w 4534331"/>
              <a:gd name="connsiteY4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057 w 4534331"/>
              <a:gd name="connsiteY32" fmla="*/ 5181119 h 5262724"/>
              <a:gd name="connsiteX33" fmla="*/ 7430 w 4534331"/>
              <a:gd name="connsiteY33" fmla="*/ 5169338 h 5262724"/>
              <a:gd name="connsiteX34" fmla="*/ 6848 w 4534331"/>
              <a:gd name="connsiteY34" fmla="*/ 5166190 h 5262724"/>
              <a:gd name="connsiteX35" fmla="*/ 7115 w 4534331"/>
              <a:gd name="connsiteY35" fmla="*/ 5163448 h 5262724"/>
              <a:gd name="connsiteX36" fmla="*/ 5686 w 4534331"/>
              <a:gd name="connsiteY36" fmla="*/ 5159891 h 5262724"/>
              <a:gd name="connsiteX37" fmla="*/ 11075 w 4534331"/>
              <a:gd name="connsiteY37" fmla="*/ 5096442 h 5262724"/>
              <a:gd name="connsiteX38" fmla="*/ 78405 w 4534331"/>
              <a:gd name="connsiteY38" fmla="*/ 3822170 h 5262724"/>
              <a:gd name="connsiteX39" fmla="*/ 300639 w 4534331"/>
              <a:gd name="connsiteY39" fmla="*/ 0 h 5262724"/>
              <a:gd name="connsiteX40" fmla="*/ 3291735 w 4534331"/>
              <a:gd name="connsiteY40" fmla="*/ 163268 h 5262724"/>
              <a:gd name="connsiteX41" fmla="*/ 4117066 w 4534331"/>
              <a:gd name="connsiteY41" fmla="*/ 218247 h 5262724"/>
              <a:gd name="connsiteX42" fmla="*/ 4488693 w 4534331"/>
              <a:gd name="connsiteY4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5686 w 4534331"/>
              <a:gd name="connsiteY35" fmla="*/ 5159891 h 5262724"/>
              <a:gd name="connsiteX36" fmla="*/ 11075 w 4534331"/>
              <a:gd name="connsiteY36" fmla="*/ 5096442 h 5262724"/>
              <a:gd name="connsiteX37" fmla="*/ 78405 w 4534331"/>
              <a:gd name="connsiteY37" fmla="*/ 3822170 h 5262724"/>
              <a:gd name="connsiteX38" fmla="*/ 300639 w 4534331"/>
              <a:gd name="connsiteY38" fmla="*/ 0 h 5262724"/>
              <a:gd name="connsiteX39" fmla="*/ 3291735 w 4534331"/>
              <a:gd name="connsiteY39" fmla="*/ 163268 h 5262724"/>
              <a:gd name="connsiteX40" fmla="*/ 4117066 w 4534331"/>
              <a:gd name="connsiteY40" fmla="*/ 218247 h 5262724"/>
              <a:gd name="connsiteX41" fmla="*/ 4488693 w 4534331"/>
              <a:gd name="connsiteY4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11075 w 4534331"/>
              <a:gd name="connsiteY35" fmla="*/ 5096442 h 5262724"/>
              <a:gd name="connsiteX36" fmla="*/ 78405 w 4534331"/>
              <a:gd name="connsiteY36" fmla="*/ 3822170 h 5262724"/>
              <a:gd name="connsiteX37" fmla="*/ 300639 w 4534331"/>
              <a:gd name="connsiteY37" fmla="*/ 0 h 5262724"/>
              <a:gd name="connsiteX38" fmla="*/ 3291735 w 4534331"/>
              <a:gd name="connsiteY38" fmla="*/ 163268 h 5262724"/>
              <a:gd name="connsiteX39" fmla="*/ 4117066 w 4534331"/>
              <a:gd name="connsiteY39" fmla="*/ 218247 h 5262724"/>
              <a:gd name="connsiteX40" fmla="*/ 4488693 w 4534331"/>
              <a:gd name="connsiteY4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11075 w 4534331"/>
              <a:gd name="connsiteY34" fmla="*/ 5096442 h 5262724"/>
              <a:gd name="connsiteX35" fmla="*/ 78405 w 4534331"/>
              <a:gd name="connsiteY35" fmla="*/ 3822170 h 5262724"/>
              <a:gd name="connsiteX36" fmla="*/ 300639 w 4534331"/>
              <a:gd name="connsiteY36" fmla="*/ 0 h 5262724"/>
              <a:gd name="connsiteX37" fmla="*/ 3291735 w 4534331"/>
              <a:gd name="connsiteY37" fmla="*/ 163268 h 5262724"/>
              <a:gd name="connsiteX38" fmla="*/ 4117066 w 4534331"/>
              <a:gd name="connsiteY38" fmla="*/ 218247 h 5262724"/>
              <a:gd name="connsiteX39" fmla="*/ 4488693 w 4534331"/>
              <a:gd name="connsiteY3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7430 w 4534331"/>
              <a:gd name="connsiteY31" fmla="*/ 5169338 h 5262724"/>
              <a:gd name="connsiteX32" fmla="*/ 6848 w 4534331"/>
              <a:gd name="connsiteY32" fmla="*/ 5166190 h 5262724"/>
              <a:gd name="connsiteX33" fmla="*/ 11075 w 4534331"/>
              <a:gd name="connsiteY33" fmla="*/ 5096442 h 5262724"/>
              <a:gd name="connsiteX34" fmla="*/ 78405 w 4534331"/>
              <a:gd name="connsiteY34" fmla="*/ 3822170 h 5262724"/>
              <a:gd name="connsiteX35" fmla="*/ 300639 w 4534331"/>
              <a:gd name="connsiteY35" fmla="*/ 0 h 5262724"/>
              <a:gd name="connsiteX36" fmla="*/ 3291735 w 4534331"/>
              <a:gd name="connsiteY36" fmla="*/ 163268 h 5262724"/>
              <a:gd name="connsiteX37" fmla="*/ 4117066 w 4534331"/>
              <a:gd name="connsiteY37" fmla="*/ 218247 h 5262724"/>
              <a:gd name="connsiteX38" fmla="*/ 4488693 w 4534331"/>
              <a:gd name="connsiteY38"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7430 w 4534331"/>
              <a:gd name="connsiteY30" fmla="*/ 5169338 h 5262724"/>
              <a:gd name="connsiteX31" fmla="*/ 6848 w 4534331"/>
              <a:gd name="connsiteY31" fmla="*/ 5166190 h 5262724"/>
              <a:gd name="connsiteX32" fmla="*/ 11075 w 4534331"/>
              <a:gd name="connsiteY32" fmla="*/ 5096442 h 5262724"/>
              <a:gd name="connsiteX33" fmla="*/ 78405 w 4534331"/>
              <a:gd name="connsiteY33" fmla="*/ 3822170 h 5262724"/>
              <a:gd name="connsiteX34" fmla="*/ 300639 w 4534331"/>
              <a:gd name="connsiteY34" fmla="*/ 0 h 5262724"/>
              <a:gd name="connsiteX35" fmla="*/ 3291735 w 4534331"/>
              <a:gd name="connsiteY35" fmla="*/ 163268 h 5262724"/>
              <a:gd name="connsiteX36" fmla="*/ 4117066 w 4534331"/>
              <a:gd name="connsiteY36" fmla="*/ 218247 h 5262724"/>
              <a:gd name="connsiteX37" fmla="*/ 4488693 w 4534331"/>
              <a:gd name="connsiteY37"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7430 w 4534331"/>
              <a:gd name="connsiteY29" fmla="*/ 5169338 h 5262724"/>
              <a:gd name="connsiteX30" fmla="*/ 6848 w 4534331"/>
              <a:gd name="connsiteY30" fmla="*/ 5166190 h 5262724"/>
              <a:gd name="connsiteX31" fmla="*/ 11075 w 4534331"/>
              <a:gd name="connsiteY31" fmla="*/ 5096442 h 5262724"/>
              <a:gd name="connsiteX32" fmla="*/ 78405 w 4534331"/>
              <a:gd name="connsiteY32" fmla="*/ 3822170 h 5262724"/>
              <a:gd name="connsiteX33" fmla="*/ 300639 w 4534331"/>
              <a:gd name="connsiteY33" fmla="*/ 0 h 5262724"/>
              <a:gd name="connsiteX34" fmla="*/ 3291735 w 4534331"/>
              <a:gd name="connsiteY34" fmla="*/ 163268 h 5262724"/>
              <a:gd name="connsiteX35" fmla="*/ 4117066 w 4534331"/>
              <a:gd name="connsiteY35" fmla="*/ 218247 h 5262724"/>
              <a:gd name="connsiteX36" fmla="*/ 4488693 w 4534331"/>
              <a:gd name="connsiteY36"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7430 w 4534331"/>
              <a:gd name="connsiteY28" fmla="*/ 5169338 h 5262724"/>
              <a:gd name="connsiteX29" fmla="*/ 6848 w 4534331"/>
              <a:gd name="connsiteY29" fmla="*/ 5166190 h 5262724"/>
              <a:gd name="connsiteX30" fmla="*/ 11075 w 4534331"/>
              <a:gd name="connsiteY30" fmla="*/ 5096442 h 5262724"/>
              <a:gd name="connsiteX31" fmla="*/ 78405 w 4534331"/>
              <a:gd name="connsiteY31" fmla="*/ 3822170 h 5262724"/>
              <a:gd name="connsiteX32" fmla="*/ 300639 w 4534331"/>
              <a:gd name="connsiteY32" fmla="*/ 0 h 5262724"/>
              <a:gd name="connsiteX33" fmla="*/ 3291735 w 4534331"/>
              <a:gd name="connsiteY33" fmla="*/ 163268 h 5262724"/>
              <a:gd name="connsiteX34" fmla="*/ 4117066 w 4534331"/>
              <a:gd name="connsiteY34" fmla="*/ 218247 h 5262724"/>
              <a:gd name="connsiteX35" fmla="*/ 4488693 w 4534331"/>
              <a:gd name="connsiteY35"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7430 w 4534331"/>
              <a:gd name="connsiteY27" fmla="*/ 5169338 h 5262724"/>
              <a:gd name="connsiteX28" fmla="*/ 6848 w 4534331"/>
              <a:gd name="connsiteY28" fmla="*/ 5166190 h 5262724"/>
              <a:gd name="connsiteX29" fmla="*/ 11075 w 4534331"/>
              <a:gd name="connsiteY29" fmla="*/ 5096442 h 5262724"/>
              <a:gd name="connsiteX30" fmla="*/ 78405 w 4534331"/>
              <a:gd name="connsiteY30" fmla="*/ 3822170 h 5262724"/>
              <a:gd name="connsiteX31" fmla="*/ 300639 w 4534331"/>
              <a:gd name="connsiteY31" fmla="*/ 0 h 5262724"/>
              <a:gd name="connsiteX32" fmla="*/ 3291735 w 4534331"/>
              <a:gd name="connsiteY32" fmla="*/ 163268 h 5262724"/>
              <a:gd name="connsiteX33" fmla="*/ 4117066 w 4534331"/>
              <a:gd name="connsiteY33" fmla="*/ 218247 h 5262724"/>
              <a:gd name="connsiteX34" fmla="*/ 4488693 w 4534331"/>
              <a:gd name="connsiteY34"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7430 w 4534331"/>
              <a:gd name="connsiteY26" fmla="*/ 5169338 h 5262724"/>
              <a:gd name="connsiteX27" fmla="*/ 6848 w 4534331"/>
              <a:gd name="connsiteY27" fmla="*/ 5166190 h 5262724"/>
              <a:gd name="connsiteX28" fmla="*/ 11075 w 4534331"/>
              <a:gd name="connsiteY28" fmla="*/ 5096442 h 5262724"/>
              <a:gd name="connsiteX29" fmla="*/ 78405 w 4534331"/>
              <a:gd name="connsiteY29" fmla="*/ 3822170 h 5262724"/>
              <a:gd name="connsiteX30" fmla="*/ 300639 w 4534331"/>
              <a:gd name="connsiteY30" fmla="*/ 0 h 5262724"/>
              <a:gd name="connsiteX31" fmla="*/ 3291735 w 4534331"/>
              <a:gd name="connsiteY31" fmla="*/ 163268 h 5262724"/>
              <a:gd name="connsiteX32" fmla="*/ 4117066 w 4534331"/>
              <a:gd name="connsiteY32" fmla="*/ 218247 h 5262724"/>
              <a:gd name="connsiteX33" fmla="*/ 4488693 w 4534331"/>
              <a:gd name="connsiteY3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6848 w 4534331"/>
              <a:gd name="connsiteY26" fmla="*/ 5166190 h 5262724"/>
              <a:gd name="connsiteX27" fmla="*/ 11075 w 4534331"/>
              <a:gd name="connsiteY27" fmla="*/ 5096442 h 5262724"/>
              <a:gd name="connsiteX28" fmla="*/ 78405 w 4534331"/>
              <a:gd name="connsiteY28" fmla="*/ 3822170 h 5262724"/>
              <a:gd name="connsiteX29" fmla="*/ 300639 w 4534331"/>
              <a:gd name="connsiteY29" fmla="*/ 0 h 5262724"/>
              <a:gd name="connsiteX30" fmla="*/ 3291735 w 4534331"/>
              <a:gd name="connsiteY30" fmla="*/ 163268 h 5262724"/>
              <a:gd name="connsiteX31" fmla="*/ 4117066 w 4534331"/>
              <a:gd name="connsiteY31" fmla="*/ 218247 h 5262724"/>
              <a:gd name="connsiteX32" fmla="*/ 4488693 w 4534331"/>
              <a:gd name="connsiteY3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11075 w 4534331"/>
              <a:gd name="connsiteY26" fmla="*/ 5096442 h 5262724"/>
              <a:gd name="connsiteX27" fmla="*/ 78405 w 4534331"/>
              <a:gd name="connsiteY27" fmla="*/ 3822170 h 5262724"/>
              <a:gd name="connsiteX28" fmla="*/ 300639 w 4534331"/>
              <a:gd name="connsiteY28" fmla="*/ 0 h 5262724"/>
              <a:gd name="connsiteX29" fmla="*/ 3291735 w 4534331"/>
              <a:gd name="connsiteY29" fmla="*/ 163268 h 5262724"/>
              <a:gd name="connsiteX30" fmla="*/ 4117066 w 4534331"/>
              <a:gd name="connsiteY30" fmla="*/ 218247 h 5262724"/>
              <a:gd name="connsiteX31" fmla="*/ 4488693 w 4534331"/>
              <a:gd name="connsiteY3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11075 w 4534331"/>
              <a:gd name="connsiteY25" fmla="*/ 5096442 h 5262724"/>
              <a:gd name="connsiteX26" fmla="*/ 78405 w 4534331"/>
              <a:gd name="connsiteY26" fmla="*/ 3822170 h 5262724"/>
              <a:gd name="connsiteX27" fmla="*/ 300639 w 4534331"/>
              <a:gd name="connsiteY27" fmla="*/ 0 h 5262724"/>
              <a:gd name="connsiteX28" fmla="*/ 3291735 w 4534331"/>
              <a:gd name="connsiteY28" fmla="*/ 163268 h 5262724"/>
              <a:gd name="connsiteX29" fmla="*/ 4117066 w 4534331"/>
              <a:gd name="connsiteY29" fmla="*/ 218247 h 5262724"/>
              <a:gd name="connsiteX30" fmla="*/ 4488693 w 4534331"/>
              <a:gd name="connsiteY3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11075 w 4534331"/>
              <a:gd name="connsiteY24" fmla="*/ 5096442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6847 w 4534331"/>
              <a:gd name="connsiteY24" fmla="*/ 5049278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6914 w 4532552"/>
              <a:gd name="connsiteY0" fmla="*/ 238623 h 5262724"/>
              <a:gd name="connsiteX1" fmla="*/ 4514676 w 4532552"/>
              <a:gd name="connsiteY1" fmla="*/ 260377 h 5262724"/>
              <a:gd name="connsiteX2" fmla="*/ 4512910 w 4532552"/>
              <a:gd name="connsiteY2" fmla="*/ 292054 h 5262724"/>
              <a:gd name="connsiteX3" fmla="*/ 4515819 w 4532552"/>
              <a:gd name="connsiteY3" fmla="*/ 293767 h 5262724"/>
              <a:gd name="connsiteX4" fmla="*/ 4532177 w 4532552"/>
              <a:gd name="connsiteY4" fmla="*/ 325268 h 5262724"/>
              <a:gd name="connsiteX5" fmla="*/ 4510009 w 4532552"/>
              <a:gd name="connsiteY5" fmla="*/ 382780 h 5262724"/>
              <a:gd name="connsiteX6" fmla="*/ 4506536 w 4532552"/>
              <a:gd name="connsiteY6" fmla="*/ 406346 h 5262724"/>
              <a:gd name="connsiteX7" fmla="*/ 4501452 w 4532552"/>
              <a:gd name="connsiteY7" fmla="*/ 497471 h 5262724"/>
              <a:gd name="connsiteX8" fmla="*/ 4500805 w 4532552"/>
              <a:gd name="connsiteY8" fmla="*/ 543780 h 5262724"/>
              <a:gd name="connsiteX9" fmla="*/ 4497719 w 4532552"/>
              <a:gd name="connsiteY9" fmla="*/ 572177 h 5262724"/>
              <a:gd name="connsiteX10" fmla="*/ 4497052 w 4532552"/>
              <a:gd name="connsiteY10" fmla="*/ 576349 h 5262724"/>
              <a:gd name="connsiteX11" fmla="*/ 4484170 w 4532552"/>
              <a:gd name="connsiteY11" fmla="*/ 807322 h 5262724"/>
              <a:gd name="connsiteX12" fmla="*/ 4485876 w 4532552"/>
              <a:gd name="connsiteY12" fmla="*/ 812145 h 5262724"/>
              <a:gd name="connsiteX13" fmla="*/ 4483734 w 4532552"/>
              <a:gd name="connsiteY13" fmla="*/ 835920 h 5262724"/>
              <a:gd name="connsiteX14" fmla="*/ 4482140 w 4532552"/>
              <a:gd name="connsiteY14" fmla="*/ 843687 h 5262724"/>
              <a:gd name="connsiteX15" fmla="*/ 4475929 w 4532552"/>
              <a:gd name="connsiteY15" fmla="*/ 955057 h 5262724"/>
              <a:gd name="connsiteX16" fmla="*/ 4477997 w 4532552"/>
              <a:gd name="connsiteY16" fmla="*/ 955955 h 5262724"/>
              <a:gd name="connsiteX17" fmla="*/ 4482099 w 4532552"/>
              <a:gd name="connsiteY17" fmla="*/ 992052 h 5262724"/>
              <a:gd name="connsiteX18" fmla="*/ 4477321 w 4532552"/>
              <a:gd name="connsiteY18" fmla="*/ 1090349 h 5262724"/>
              <a:gd name="connsiteX19" fmla="*/ 4474967 w 4532552"/>
              <a:gd name="connsiteY19" fmla="*/ 1103658 h 5262724"/>
              <a:gd name="connsiteX20" fmla="*/ 4434615 w 4532552"/>
              <a:gd name="connsiteY20" fmla="*/ 1106892 h 5262724"/>
              <a:gd name="connsiteX21" fmla="*/ 845076 w 4532552"/>
              <a:gd name="connsiteY21" fmla="*/ 526104 h 5262724"/>
              <a:gd name="connsiteX22" fmla="*/ 53726 w 4532552"/>
              <a:gd name="connsiteY22" fmla="*/ 5262724 h 5262724"/>
              <a:gd name="connsiteX23" fmla="*/ 0 w 4532552"/>
              <a:gd name="connsiteY23" fmla="*/ 5133379 h 5262724"/>
              <a:gd name="connsiteX24" fmla="*/ 5068 w 4532552"/>
              <a:gd name="connsiteY24" fmla="*/ 5049278 h 5262724"/>
              <a:gd name="connsiteX25" fmla="*/ 76626 w 4532552"/>
              <a:gd name="connsiteY25" fmla="*/ 3822170 h 5262724"/>
              <a:gd name="connsiteX26" fmla="*/ 298860 w 4532552"/>
              <a:gd name="connsiteY26" fmla="*/ 0 h 5262724"/>
              <a:gd name="connsiteX27" fmla="*/ 3289956 w 4532552"/>
              <a:gd name="connsiteY27" fmla="*/ 163268 h 5262724"/>
              <a:gd name="connsiteX28" fmla="*/ 4115287 w 4532552"/>
              <a:gd name="connsiteY28" fmla="*/ 218247 h 5262724"/>
              <a:gd name="connsiteX29" fmla="*/ 4486914 w 4532552"/>
              <a:gd name="connsiteY29" fmla="*/ 238623 h 5262724"/>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76626 w 4532552"/>
              <a:gd name="connsiteY25" fmla="*/ 3822170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5372 w 4532552"/>
              <a:gd name="connsiteY20" fmla="*/ 1102807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32552" h="5162437">
                <a:moveTo>
                  <a:pt x="4486914" y="238623"/>
                </a:moveTo>
                <a:lnTo>
                  <a:pt x="4514676" y="260377"/>
                </a:lnTo>
                <a:cubicBezTo>
                  <a:pt x="4514088" y="270937"/>
                  <a:pt x="4513499" y="281495"/>
                  <a:pt x="4512910" y="292054"/>
                </a:cubicBezTo>
                <a:lnTo>
                  <a:pt x="4515819" y="293767"/>
                </a:lnTo>
                <a:cubicBezTo>
                  <a:pt x="4525377" y="295470"/>
                  <a:pt x="4534537" y="282474"/>
                  <a:pt x="4532177" y="325268"/>
                </a:cubicBezTo>
                <a:cubicBezTo>
                  <a:pt x="4521581" y="345709"/>
                  <a:pt x="4514596" y="364640"/>
                  <a:pt x="4510009" y="382780"/>
                </a:cubicBezTo>
                <a:lnTo>
                  <a:pt x="4506536" y="406346"/>
                </a:lnTo>
                <a:lnTo>
                  <a:pt x="4501452" y="497471"/>
                </a:lnTo>
                <a:cubicBezTo>
                  <a:pt x="4501236" y="512907"/>
                  <a:pt x="4501021" y="528344"/>
                  <a:pt x="4500805" y="543780"/>
                </a:cubicBezTo>
                <a:cubicBezTo>
                  <a:pt x="4500535" y="548693"/>
                  <a:pt x="4499446" y="559198"/>
                  <a:pt x="4497719" y="572177"/>
                </a:cubicBezTo>
                <a:cubicBezTo>
                  <a:pt x="4497497" y="573568"/>
                  <a:pt x="4497274" y="574958"/>
                  <a:pt x="4497052" y="576349"/>
                </a:cubicBezTo>
                <a:lnTo>
                  <a:pt x="4484170" y="807322"/>
                </a:lnTo>
                <a:lnTo>
                  <a:pt x="4485876" y="812145"/>
                </a:lnTo>
                <a:cubicBezTo>
                  <a:pt x="4486375" y="819672"/>
                  <a:pt x="4485299" y="827715"/>
                  <a:pt x="4483734" y="835920"/>
                </a:cubicBezTo>
                <a:lnTo>
                  <a:pt x="4482140" y="843687"/>
                </a:lnTo>
                <a:lnTo>
                  <a:pt x="4475929" y="955057"/>
                </a:lnTo>
                <a:lnTo>
                  <a:pt x="4477997" y="955955"/>
                </a:lnTo>
                <a:cubicBezTo>
                  <a:pt x="4479432" y="962298"/>
                  <a:pt x="4482211" y="969654"/>
                  <a:pt x="4482099" y="992052"/>
                </a:cubicBezTo>
                <a:cubicBezTo>
                  <a:pt x="4471306" y="1019290"/>
                  <a:pt x="4491677" y="1056551"/>
                  <a:pt x="4477321" y="1090349"/>
                </a:cubicBezTo>
                <a:cubicBezTo>
                  <a:pt x="4476393" y="1093457"/>
                  <a:pt x="4475579" y="1098191"/>
                  <a:pt x="4474967" y="1103658"/>
                </a:cubicBezTo>
                <a:lnTo>
                  <a:pt x="4435372" y="1102807"/>
                </a:lnTo>
                <a:lnTo>
                  <a:pt x="850015" y="522756"/>
                </a:lnTo>
                <a:lnTo>
                  <a:pt x="59332" y="5162437"/>
                </a:lnTo>
                <a:lnTo>
                  <a:pt x="0" y="5133379"/>
                </a:lnTo>
                <a:lnTo>
                  <a:pt x="5068" y="5049278"/>
                </a:lnTo>
                <a:lnTo>
                  <a:pt x="69774" y="3812518"/>
                </a:lnTo>
                <a:cubicBezTo>
                  <a:pt x="144356" y="2535737"/>
                  <a:pt x="224278" y="1276781"/>
                  <a:pt x="298860" y="0"/>
                </a:cubicBezTo>
                <a:cubicBezTo>
                  <a:pt x="622244" y="31145"/>
                  <a:pt x="2654137" y="125531"/>
                  <a:pt x="3289956" y="163268"/>
                </a:cubicBezTo>
                <a:lnTo>
                  <a:pt x="4115287" y="218247"/>
                </a:lnTo>
                <a:lnTo>
                  <a:pt x="4486914" y="238623"/>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Shape 2062">
            <a:extLst>
              <a:ext uri="{FF2B5EF4-FFF2-40B4-BE49-F238E27FC236}">
                <a16:creationId xmlns:a16="http://schemas.microsoft.com/office/drawing/2014/main" id="{20A91793-0277-492A-B660-A4552523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86505">
            <a:off x="1985843" y="-199894"/>
            <a:ext cx="444795" cy="151635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5" name="Freeform: Shape 2064">
            <a:extLst>
              <a:ext uri="{FF2B5EF4-FFF2-40B4-BE49-F238E27FC236}">
                <a16:creationId xmlns:a16="http://schemas.microsoft.com/office/drawing/2014/main" id="{34AB576D-6365-43AE-BA89-60F933D6C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51018">
            <a:off x="1232395" y="1203837"/>
            <a:ext cx="4099496" cy="5072884"/>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7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4 h 5515902"/>
              <a:gd name="connsiteX30" fmla="*/ 4355379 w 4457507"/>
              <a:gd name="connsiteY30" fmla="*/ 1981807 h 5515902"/>
              <a:gd name="connsiteX31" fmla="*/ 4362696 w 4457507"/>
              <a:gd name="connsiteY31" fmla="*/ 1931205 h 5515902"/>
              <a:gd name="connsiteX32" fmla="*/ 4366817 w 4457507"/>
              <a:gd name="connsiteY32" fmla="*/ 1920397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3 h 5515902"/>
              <a:gd name="connsiteX43" fmla="*/ 4359725 w 4457507"/>
              <a:gd name="connsiteY43" fmla="*/ 1546992 h 5515902"/>
              <a:gd name="connsiteX44" fmla="*/ 4359144 w 4457507"/>
              <a:gd name="connsiteY44" fmla="*/ 1543968 h 5515902"/>
              <a:gd name="connsiteX45" fmla="*/ 4360158 w 4457507"/>
              <a:gd name="connsiteY45" fmla="*/ 1532722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4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8 h 5515902"/>
              <a:gd name="connsiteX79" fmla="*/ 4350188 w 4457507"/>
              <a:gd name="connsiteY79" fmla="*/ 134972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57507" h="5515902">
                <a:moveTo>
                  <a:pt x="127458" y="103043"/>
                </a:moveTo>
                <a:lnTo>
                  <a:pt x="118742" y="3939905"/>
                </a:lnTo>
                <a:lnTo>
                  <a:pt x="122936" y="5215949"/>
                </a:lnTo>
                <a:lnTo>
                  <a:pt x="121112" y="5279599"/>
                </a:lnTo>
                <a:cubicBezTo>
                  <a:pt x="120244" y="5282148"/>
                  <a:pt x="122382" y="5281604"/>
                  <a:pt x="122738" y="5283070"/>
                </a:cubicBezTo>
                <a:cubicBezTo>
                  <a:pt x="122897" y="5283727"/>
                  <a:pt x="122540" y="5285058"/>
                  <a:pt x="122625" y="5285823"/>
                </a:cubicBezTo>
                <a:cubicBezTo>
                  <a:pt x="122759" y="5287034"/>
                  <a:pt x="123129" y="5287897"/>
                  <a:pt x="123382" y="5288933"/>
                </a:cubicBezTo>
                <a:cubicBezTo>
                  <a:pt x="123034" y="5297338"/>
                  <a:pt x="122835" y="5293127"/>
                  <a:pt x="124669" y="5300661"/>
                </a:cubicBezTo>
                <a:lnTo>
                  <a:pt x="125425" y="5303772"/>
                </a:lnTo>
                <a:cubicBezTo>
                  <a:pt x="125164" y="5310081"/>
                  <a:pt x="125291" y="5302539"/>
                  <a:pt x="126069" y="5309635"/>
                </a:cubicBezTo>
                <a:cubicBezTo>
                  <a:pt x="126152" y="5310401"/>
                  <a:pt x="125870" y="5311622"/>
                  <a:pt x="125955" y="5312388"/>
                </a:cubicBezTo>
                <a:cubicBezTo>
                  <a:pt x="126088" y="5313599"/>
                  <a:pt x="126461" y="5314461"/>
                  <a:pt x="126712" y="5315499"/>
                </a:cubicBezTo>
                <a:cubicBezTo>
                  <a:pt x="126364" y="5323910"/>
                  <a:pt x="126715" y="5310938"/>
                  <a:pt x="127356" y="5321362"/>
                </a:cubicBezTo>
                <a:cubicBezTo>
                  <a:pt x="127455" y="5322987"/>
                  <a:pt x="127204" y="5325032"/>
                  <a:pt x="127129" y="5326866"/>
                </a:cubicBezTo>
                <a:lnTo>
                  <a:pt x="127014" y="5329618"/>
                </a:lnTo>
                <a:cubicBezTo>
                  <a:pt x="126975" y="5330535"/>
                  <a:pt x="127366" y="5331241"/>
                  <a:pt x="126900" y="5332368"/>
                </a:cubicBezTo>
                <a:lnTo>
                  <a:pt x="123074" y="5339183"/>
                </a:lnTo>
                <a:lnTo>
                  <a:pt x="121026" y="5379531"/>
                </a:lnTo>
                <a:lnTo>
                  <a:pt x="430537" y="5379238"/>
                </a:lnTo>
                <a:cubicBezTo>
                  <a:pt x="1834716" y="5387383"/>
                  <a:pt x="4249515" y="5419645"/>
                  <a:pt x="4355361" y="5411414"/>
                </a:cubicBezTo>
                <a:cubicBezTo>
                  <a:pt x="4358281" y="5387665"/>
                  <a:pt x="4355324" y="5369816"/>
                  <a:pt x="4355306" y="5349018"/>
                </a:cubicBezTo>
                <a:lnTo>
                  <a:pt x="4359780" y="5346069"/>
                </a:lnTo>
                <a:cubicBezTo>
                  <a:pt x="4367716" y="5337134"/>
                  <a:pt x="4376313" y="5318322"/>
                  <a:pt x="4376306" y="5310763"/>
                </a:cubicBezTo>
                <a:cubicBezTo>
                  <a:pt x="4355447" y="5267791"/>
                  <a:pt x="4370193" y="5233317"/>
                  <a:pt x="4367882" y="5211003"/>
                </a:cubicBezTo>
                <a:cubicBezTo>
                  <a:pt x="4365570" y="5188687"/>
                  <a:pt x="4368638" y="5184429"/>
                  <a:pt x="4362441" y="5176871"/>
                </a:cubicBezTo>
                <a:lnTo>
                  <a:pt x="4355121" y="5140605"/>
                </a:lnTo>
                <a:lnTo>
                  <a:pt x="4353716" y="3503001"/>
                </a:lnTo>
                <a:cubicBezTo>
                  <a:pt x="4359944" y="3484225"/>
                  <a:pt x="4361878" y="3334053"/>
                  <a:pt x="4355640" y="3340314"/>
                </a:cubicBezTo>
                <a:cubicBezTo>
                  <a:pt x="4354173" y="3261754"/>
                  <a:pt x="4355635" y="3165504"/>
                  <a:pt x="4354169" y="3086943"/>
                </a:cubicBezTo>
                <a:cubicBezTo>
                  <a:pt x="4338359" y="2741070"/>
                  <a:pt x="4351965" y="2383383"/>
                  <a:pt x="4350863" y="2031604"/>
                </a:cubicBezTo>
                <a:lnTo>
                  <a:pt x="4355379" y="1981807"/>
                </a:lnTo>
                <a:lnTo>
                  <a:pt x="4362696" y="1931205"/>
                </a:lnTo>
                <a:lnTo>
                  <a:pt x="4366817" y="1920397"/>
                </a:lnTo>
                <a:lnTo>
                  <a:pt x="4363276" y="1907788"/>
                </a:lnTo>
                <a:cubicBezTo>
                  <a:pt x="4362235" y="1906240"/>
                  <a:pt x="4361066" y="1904977"/>
                  <a:pt x="4359810" y="1904041"/>
                </a:cubicBezTo>
                <a:lnTo>
                  <a:pt x="4366646" y="1863789"/>
                </a:lnTo>
                <a:lnTo>
                  <a:pt x="4366834" y="1858923"/>
                </a:lnTo>
                <a:cubicBezTo>
                  <a:pt x="4366499" y="1847740"/>
                  <a:pt x="4366164" y="1836559"/>
                  <a:pt x="4365829" y="1825376"/>
                </a:cubicBezTo>
                <a:cubicBezTo>
                  <a:pt x="4364138" y="1808743"/>
                  <a:pt x="4362447" y="1792112"/>
                  <a:pt x="4360756" y="1775480"/>
                </a:cubicBezTo>
                <a:lnTo>
                  <a:pt x="4350764" y="1751897"/>
                </a:lnTo>
                <a:lnTo>
                  <a:pt x="4350710" y="1599932"/>
                </a:lnTo>
                <a:lnTo>
                  <a:pt x="4352750" y="1599691"/>
                </a:lnTo>
                <a:cubicBezTo>
                  <a:pt x="4354837" y="1590544"/>
                  <a:pt x="4347532" y="1561850"/>
                  <a:pt x="4362203" y="1564293"/>
                </a:cubicBezTo>
                <a:cubicBezTo>
                  <a:pt x="4361830" y="1558489"/>
                  <a:pt x="4360854" y="1552763"/>
                  <a:pt x="4359725" y="1546992"/>
                </a:cubicBezTo>
                <a:cubicBezTo>
                  <a:pt x="4359532" y="1545983"/>
                  <a:pt x="4359338" y="1544976"/>
                  <a:pt x="4359144" y="1543968"/>
                </a:cubicBezTo>
                <a:lnTo>
                  <a:pt x="4360158" y="1532722"/>
                </a:lnTo>
                <a:lnTo>
                  <a:pt x="4356271" y="1528488"/>
                </a:lnTo>
                <a:lnTo>
                  <a:pt x="4357838" y="1490397"/>
                </a:lnTo>
                <a:cubicBezTo>
                  <a:pt x="4368378" y="1474114"/>
                  <a:pt x="4363511" y="1443331"/>
                  <a:pt x="4368153" y="1417799"/>
                </a:cubicBezTo>
                <a:lnTo>
                  <a:pt x="4372393" y="1406611"/>
                </a:lnTo>
                <a:lnTo>
                  <a:pt x="4379105" y="1332589"/>
                </a:lnTo>
                <a:lnTo>
                  <a:pt x="4386422" y="1281989"/>
                </a:lnTo>
                <a:lnTo>
                  <a:pt x="4390544" y="1271180"/>
                </a:lnTo>
                <a:lnTo>
                  <a:pt x="4387002" y="1258572"/>
                </a:lnTo>
                <a:cubicBezTo>
                  <a:pt x="4385961" y="1257023"/>
                  <a:pt x="4384791" y="1255762"/>
                  <a:pt x="4383536" y="1254825"/>
                </a:cubicBezTo>
                <a:lnTo>
                  <a:pt x="4390372" y="1214574"/>
                </a:lnTo>
                <a:cubicBezTo>
                  <a:pt x="4390434" y="1212951"/>
                  <a:pt x="4390498" y="1211329"/>
                  <a:pt x="4390560" y="1209707"/>
                </a:cubicBezTo>
                <a:cubicBezTo>
                  <a:pt x="4390225" y="1198524"/>
                  <a:pt x="4389890" y="1187341"/>
                  <a:pt x="4389554" y="1176159"/>
                </a:cubicBezTo>
                <a:lnTo>
                  <a:pt x="4384483" y="1126265"/>
                </a:lnTo>
                <a:cubicBezTo>
                  <a:pt x="4380583" y="1109764"/>
                  <a:pt x="4364675" y="1094873"/>
                  <a:pt x="4372782" y="1074492"/>
                </a:cubicBezTo>
                <a:cubicBezTo>
                  <a:pt x="4363789" y="1079012"/>
                  <a:pt x="4375622" y="1050289"/>
                  <a:pt x="4368023" y="1044600"/>
                </a:cubicBezTo>
                <a:cubicBezTo>
                  <a:pt x="4361707" y="1041260"/>
                  <a:pt x="4363824" y="1031767"/>
                  <a:pt x="4362564" y="1023807"/>
                </a:cubicBezTo>
                <a:cubicBezTo>
                  <a:pt x="4356675" y="1016860"/>
                  <a:pt x="4356400" y="978351"/>
                  <a:pt x="4359409" y="965734"/>
                </a:cubicBezTo>
                <a:cubicBezTo>
                  <a:pt x="4371848" y="931184"/>
                  <a:pt x="4349421" y="895123"/>
                  <a:pt x="4358670" y="867324"/>
                </a:cubicBezTo>
                <a:cubicBezTo>
                  <a:pt x="4357527" y="844954"/>
                  <a:pt x="4354340" y="837765"/>
                  <a:pt x="4352551" y="831512"/>
                </a:cubicBezTo>
                <a:lnTo>
                  <a:pt x="4350436" y="830732"/>
                </a:lnTo>
                <a:lnTo>
                  <a:pt x="4350396" y="719189"/>
                </a:lnTo>
                <a:lnTo>
                  <a:pt x="4351552" y="711345"/>
                </a:lnTo>
                <a:cubicBezTo>
                  <a:pt x="4352655" y="703065"/>
                  <a:pt x="4353279" y="694974"/>
                  <a:pt x="4352358" y="687487"/>
                </a:cubicBezTo>
                <a:lnTo>
                  <a:pt x="4350384" y="682767"/>
                </a:lnTo>
                <a:lnTo>
                  <a:pt x="4350301" y="451435"/>
                </a:lnTo>
                <a:lnTo>
                  <a:pt x="4350733" y="447233"/>
                </a:lnTo>
                <a:cubicBezTo>
                  <a:pt x="4351729" y="434177"/>
                  <a:pt x="4352228" y="423628"/>
                  <a:pt x="4352222" y="418707"/>
                </a:cubicBezTo>
                <a:cubicBezTo>
                  <a:pt x="4351573" y="403283"/>
                  <a:pt x="4350922" y="387859"/>
                  <a:pt x="4350273" y="372435"/>
                </a:cubicBezTo>
                <a:lnTo>
                  <a:pt x="4350241" y="281168"/>
                </a:lnTo>
                <a:lnTo>
                  <a:pt x="4352388" y="257444"/>
                </a:lnTo>
                <a:cubicBezTo>
                  <a:pt x="4355951" y="239076"/>
                  <a:pt x="4361864" y="219783"/>
                  <a:pt x="4371298" y="198781"/>
                </a:cubicBezTo>
                <a:cubicBezTo>
                  <a:pt x="4371256" y="155921"/>
                  <a:pt x="4362839" y="169410"/>
                  <a:pt x="4353201" y="168246"/>
                </a:cubicBezTo>
                <a:lnTo>
                  <a:pt x="4350200" y="166698"/>
                </a:lnTo>
                <a:cubicBezTo>
                  <a:pt x="4350196" y="156123"/>
                  <a:pt x="4350193" y="145548"/>
                  <a:pt x="4350188" y="134972"/>
                </a:cubicBezTo>
                <a:lnTo>
                  <a:pt x="4321251" y="114809"/>
                </a:lnTo>
                <a:lnTo>
                  <a:pt x="3949065" y="115293"/>
                </a:lnTo>
                <a:lnTo>
                  <a:pt x="3121950" y="106657"/>
                </a:lnTo>
                <a:cubicBezTo>
                  <a:pt x="2485016" y="104616"/>
                  <a:pt x="452079" y="116014"/>
                  <a:pt x="127458" y="103043"/>
                </a:cubicBezTo>
                <a:close/>
                <a:moveTo>
                  <a:pt x="0" y="0"/>
                </a:moveTo>
                <a:lnTo>
                  <a:pt x="4457507" y="0"/>
                </a:lnTo>
                <a:lnTo>
                  <a:pt x="4457507" y="5515902"/>
                </a:lnTo>
                <a:lnTo>
                  <a:pt x="0" y="5515902"/>
                </a:lnTo>
                <a:close/>
              </a:path>
            </a:pathLst>
          </a:custGeom>
          <a:solidFill>
            <a:schemeClr val="tx1"/>
          </a:solidFill>
          <a:ln>
            <a:noFill/>
          </a:ln>
          <a:effectLst>
            <a:outerShdw blurRad="76200" dir="138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F586D4-90B6-9798-712A-254A1C802235}"/>
              </a:ext>
            </a:extLst>
          </p:cNvPr>
          <p:cNvSpPr>
            <a:spLocks noGrp="1"/>
          </p:cNvSpPr>
          <p:nvPr>
            <p:ph idx="1"/>
          </p:nvPr>
        </p:nvSpPr>
        <p:spPr>
          <a:xfrm>
            <a:off x="6096000" y="2961280"/>
            <a:ext cx="5126816" cy="2906120"/>
          </a:xfrm>
        </p:spPr>
        <p:txBody>
          <a:bodyPr>
            <a:normAutofit/>
          </a:bodyPr>
          <a:lstStyle/>
          <a:p>
            <a:pPr marL="857250" indent="-857250">
              <a:buFont typeface="Arial" panose="020B0604020202020204" pitchFamily="34" charset="0"/>
              <a:buChar char="•"/>
            </a:pPr>
            <a:r>
              <a:rPr lang="en-GB" i="0" dirty="0"/>
              <a:t>Character with the most number of ships?</a:t>
            </a:r>
          </a:p>
          <a:p>
            <a:pPr marL="857250" indent="-857250">
              <a:buFont typeface="Arial" panose="020B0604020202020204" pitchFamily="34" charset="0"/>
              <a:buChar char="•"/>
            </a:pPr>
            <a:r>
              <a:rPr lang="en-GB" i="0" dirty="0"/>
              <a:t>Characters most discussed?</a:t>
            </a:r>
          </a:p>
          <a:p>
            <a:pPr marL="857250" indent="-857250">
              <a:buFont typeface="Arial" panose="020B0604020202020204" pitchFamily="34" charset="0"/>
              <a:buChar char="•"/>
            </a:pPr>
            <a:r>
              <a:rPr lang="en-GB" i="0" dirty="0"/>
              <a:t>Highest number of Hits?</a:t>
            </a:r>
          </a:p>
          <a:p>
            <a:pPr marL="857250" indent="-857250">
              <a:buFont typeface="Arial" panose="020B0604020202020204" pitchFamily="34" charset="0"/>
              <a:buChar char="•"/>
            </a:pPr>
            <a:r>
              <a:rPr lang="en-GB" i="0" dirty="0"/>
              <a:t>Correlation between Characters, Ships and hits?</a:t>
            </a:r>
          </a:p>
          <a:p>
            <a:endParaRPr lang="en-US" dirty="0"/>
          </a:p>
        </p:txBody>
      </p:sp>
      <p:grpSp>
        <p:nvGrpSpPr>
          <p:cNvPr id="2067" name="Group 2066">
            <a:extLst>
              <a:ext uri="{FF2B5EF4-FFF2-40B4-BE49-F238E27FC236}">
                <a16:creationId xmlns:a16="http://schemas.microsoft.com/office/drawing/2014/main" id="{E0C0AB3B-14AF-4E0B-92A4-F7495D78D9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68" name="Group 2067">
              <a:extLst>
                <a:ext uri="{FF2B5EF4-FFF2-40B4-BE49-F238E27FC236}">
                  <a16:creationId xmlns:a16="http://schemas.microsoft.com/office/drawing/2014/main" id="{3DB5358C-A561-4943-BBB3-CDC3507ADC3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70" name="Straight Connector 2069">
                <a:extLst>
                  <a:ext uri="{FF2B5EF4-FFF2-40B4-BE49-F238E27FC236}">
                    <a16:creationId xmlns:a16="http://schemas.microsoft.com/office/drawing/2014/main" id="{A40F6DC1-46F8-41D0-B1D7-A9A74063C6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B6890566-2D0D-4AB7-9AE3-0379756F0B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69" name="Oval 2068">
              <a:extLst>
                <a:ext uri="{FF2B5EF4-FFF2-40B4-BE49-F238E27FC236}">
                  <a16:creationId xmlns:a16="http://schemas.microsoft.com/office/drawing/2014/main" id="{66CA593C-08F1-4E69-96C9-0912DAF58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778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D91FD-7048-B300-FE92-8D416560CFE6}"/>
              </a:ext>
            </a:extLst>
          </p:cNvPr>
          <p:cNvSpPr>
            <a:spLocks noGrp="1"/>
          </p:cNvSpPr>
          <p:nvPr>
            <p:ph type="title"/>
          </p:nvPr>
        </p:nvSpPr>
        <p:spPr>
          <a:xfrm>
            <a:off x="1219200" y="365125"/>
            <a:ext cx="10287000" cy="1577975"/>
          </a:xfrm>
        </p:spPr>
        <p:txBody>
          <a:bodyPr>
            <a:normAutofit/>
          </a:bodyPr>
          <a:lstStyle/>
          <a:p>
            <a:pPr algn="r"/>
            <a:r>
              <a:rPr lang="en-US" dirty="0"/>
              <a:t>Want to Learn</a:t>
            </a:r>
          </a:p>
        </p:txBody>
      </p:sp>
      <p:grpSp>
        <p:nvGrpSpPr>
          <p:cNvPr id="11" name="Group 10">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9986EAF8-D3D9-4943-DD49-1A10F57EC05C}"/>
              </a:ext>
            </a:extLst>
          </p:cNvPr>
          <p:cNvGraphicFramePr>
            <a:graphicFrameLocks noGrp="1"/>
          </p:cNvGraphicFramePr>
          <p:nvPr>
            <p:ph idx="1"/>
            <p:extLst>
              <p:ext uri="{D42A27DB-BD31-4B8C-83A1-F6EECF244321}">
                <p14:modId xmlns:p14="http://schemas.microsoft.com/office/powerpoint/2010/main" val="560871974"/>
              </p:ext>
            </p:extLst>
          </p:nvPr>
        </p:nvGraphicFramePr>
        <p:xfrm>
          <a:off x="1219200" y="2495908"/>
          <a:ext cx="9770853" cy="367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22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63AA5A-E6E1-46DA-AB40-C582333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4543">
            <a:off x="5841135" y="2004561"/>
            <a:ext cx="5944186" cy="4144984"/>
          </a:xfrm>
          <a:prstGeom prst="rect">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9E1A098-7C97-4E3D-B817-1CEA96C1E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54543">
            <a:off x="6848623" y="1238882"/>
            <a:ext cx="3929209" cy="5694989"/>
          </a:xfrm>
          <a:custGeom>
            <a:avLst/>
            <a:gdLst>
              <a:gd name="connsiteX0" fmla="*/ 4130173 w 4133905"/>
              <a:gd name="connsiteY0" fmla="*/ 29860 h 6008991"/>
              <a:gd name="connsiteX1" fmla="*/ 4130172 w 4133905"/>
              <a:gd name="connsiteY1" fmla="*/ 5205802 h 6008991"/>
              <a:gd name="connsiteX2" fmla="*/ 4121373 w 4133905"/>
              <a:gd name="connsiteY2" fmla="*/ 5226838 h 6008991"/>
              <a:gd name="connsiteX3" fmla="*/ 4120758 w 4133905"/>
              <a:gd name="connsiteY3" fmla="*/ 5227094 h 6008991"/>
              <a:gd name="connsiteX4" fmla="*/ 4120715 w 4133905"/>
              <a:gd name="connsiteY4" fmla="*/ 5253724 h 6008991"/>
              <a:gd name="connsiteX5" fmla="*/ 4118441 w 4133905"/>
              <a:gd name="connsiteY5" fmla="*/ 5979216 h 6008991"/>
              <a:gd name="connsiteX6" fmla="*/ 4088583 w 4133905"/>
              <a:gd name="connsiteY6" fmla="*/ 6008990 h 6008991"/>
              <a:gd name="connsiteX7" fmla="*/ 4048036 w 4133905"/>
              <a:gd name="connsiteY7" fmla="*/ 6008990 h 6008991"/>
              <a:gd name="connsiteX8" fmla="*/ 4048034 w 4133905"/>
              <a:gd name="connsiteY8" fmla="*/ 6008991 h 6008991"/>
              <a:gd name="connsiteX9" fmla="*/ 46751 w 4133905"/>
              <a:gd name="connsiteY9" fmla="*/ 6008991 h 6008991"/>
              <a:gd name="connsiteX10" fmla="*/ 20989 w 4133905"/>
              <a:gd name="connsiteY10" fmla="*/ 5991582 h 6008991"/>
              <a:gd name="connsiteX11" fmla="*/ 20989 w 4133905"/>
              <a:gd name="connsiteY11" fmla="*/ 5200472 h 6008991"/>
              <a:gd name="connsiteX12" fmla="*/ 13740 w 4133905"/>
              <a:gd name="connsiteY12" fmla="*/ 5174650 h 6008991"/>
              <a:gd name="connsiteX13" fmla="*/ 20989 w 4133905"/>
              <a:gd name="connsiteY13" fmla="*/ 5148088 h 6008991"/>
              <a:gd name="connsiteX14" fmla="*/ 20989 w 4133905"/>
              <a:gd name="connsiteY14" fmla="*/ 4794139 h 6008991"/>
              <a:gd name="connsiteX15" fmla="*/ 20989 w 4133905"/>
              <a:gd name="connsiteY15" fmla="*/ 4747157 h 6008991"/>
              <a:gd name="connsiteX16" fmla="*/ 13263 w 4133905"/>
              <a:gd name="connsiteY16" fmla="*/ 4720915 h 6008991"/>
              <a:gd name="connsiteX17" fmla="*/ 4410 w 4133905"/>
              <a:gd name="connsiteY17" fmla="*/ 4694086 h 6008991"/>
              <a:gd name="connsiteX18" fmla="*/ 592 w 4133905"/>
              <a:gd name="connsiteY18" fmla="*/ 4668231 h 6008991"/>
              <a:gd name="connsiteX19" fmla="*/ 0 w 4133905"/>
              <a:gd name="connsiteY19" fmla="*/ 4648327 h 6008991"/>
              <a:gd name="connsiteX20" fmla="*/ 5225 w 4133905"/>
              <a:gd name="connsiteY20" fmla="*/ 4627475 h 6008991"/>
              <a:gd name="connsiteX21" fmla="*/ 3051 w 4133905"/>
              <a:gd name="connsiteY21" fmla="*/ 4613399 h 6008991"/>
              <a:gd name="connsiteX22" fmla="*/ 8650 w 4133905"/>
              <a:gd name="connsiteY22" fmla="*/ 4587183 h 6008991"/>
              <a:gd name="connsiteX23" fmla="*/ 13808 w 4133905"/>
              <a:gd name="connsiteY23" fmla="*/ 4548834 h 6008991"/>
              <a:gd name="connsiteX24" fmla="*/ 19306 w 4133905"/>
              <a:gd name="connsiteY24" fmla="*/ 4522434 h 6008991"/>
              <a:gd name="connsiteX25" fmla="*/ 20989 w 4133905"/>
              <a:gd name="connsiteY25" fmla="*/ 4517345 h 6008991"/>
              <a:gd name="connsiteX26" fmla="*/ 20989 w 4133905"/>
              <a:gd name="connsiteY26" fmla="*/ 4344603 h 6008991"/>
              <a:gd name="connsiteX27" fmla="*/ 19107 w 4133905"/>
              <a:gd name="connsiteY27" fmla="*/ 4331860 h 6008991"/>
              <a:gd name="connsiteX28" fmla="*/ 20989 w 4133905"/>
              <a:gd name="connsiteY28" fmla="*/ 4288870 h 6008991"/>
              <a:gd name="connsiteX29" fmla="*/ 18426 w 4133905"/>
              <a:gd name="connsiteY29" fmla="*/ 4282627 h 6008991"/>
              <a:gd name="connsiteX30" fmla="*/ 20989 w 4133905"/>
              <a:gd name="connsiteY30" fmla="*/ 4240597 h 6008991"/>
              <a:gd name="connsiteX31" fmla="*/ 18813 w 4133905"/>
              <a:gd name="connsiteY31" fmla="*/ 4194547 h 6008991"/>
              <a:gd name="connsiteX32" fmla="*/ 12962 w 4133905"/>
              <a:gd name="connsiteY32" fmla="*/ 4191108 h 6008991"/>
              <a:gd name="connsiteX33" fmla="*/ 12447 w 4133905"/>
              <a:gd name="connsiteY33" fmla="*/ 4181009 h 6008991"/>
              <a:gd name="connsiteX34" fmla="*/ 12560 w 4133905"/>
              <a:gd name="connsiteY34" fmla="*/ 4165109 h 6008991"/>
              <a:gd name="connsiteX35" fmla="*/ 18700 w 4133905"/>
              <a:gd name="connsiteY35" fmla="*/ 4129496 h 6008991"/>
              <a:gd name="connsiteX36" fmla="*/ 18477 w 4133905"/>
              <a:gd name="connsiteY36" fmla="*/ 3924440 h 6008991"/>
              <a:gd name="connsiteX37" fmla="*/ 16141 w 4133905"/>
              <a:gd name="connsiteY37" fmla="*/ 3920672 h 6008991"/>
              <a:gd name="connsiteX38" fmla="*/ 12323 w 4133905"/>
              <a:gd name="connsiteY38" fmla="*/ 3894817 h 6008991"/>
              <a:gd name="connsiteX39" fmla="*/ 11731 w 4133905"/>
              <a:gd name="connsiteY39" fmla="*/ 3874914 h 6008991"/>
              <a:gd name="connsiteX40" fmla="*/ 16957 w 4133905"/>
              <a:gd name="connsiteY40" fmla="*/ 3854061 h 6008991"/>
              <a:gd name="connsiteX41" fmla="*/ 14783 w 4133905"/>
              <a:gd name="connsiteY41" fmla="*/ 3839985 h 6008991"/>
              <a:gd name="connsiteX42" fmla="*/ 18367 w 4133905"/>
              <a:gd name="connsiteY42" fmla="*/ 3823206 h 6008991"/>
              <a:gd name="connsiteX43" fmla="*/ 15069 w 4133905"/>
              <a:gd name="connsiteY43" fmla="*/ 793415 h 6008991"/>
              <a:gd name="connsiteX44" fmla="*/ 22173 w 4133905"/>
              <a:gd name="connsiteY44" fmla="*/ 783048 h 6008991"/>
              <a:gd name="connsiteX45" fmla="*/ 27627 w 4133905"/>
              <a:gd name="connsiteY45" fmla="*/ 779222 h 6008991"/>
              <a:gd name="connsiteX46" fmla="*/ 26800 w 4133905"/>
              <a:gd name="connsiteY46" fmla="*/ 20002 h 6008991"/>
              <a:gd name="connsiteX47" fmla="*/ 44155 w 4133905"/>
              <a:gd name="connsiteY47" fmla="*/ 2441 h 6008991"/>
              <a:gd name="connsiteX48" fmla="*/ 58493 w 4133905"/>
              <a:gd name="connsiteY48" fmla="*/ 174 h 6008991"/>
              <a:gd name="connsiteX49" fmla="*/ 870768 w 4133905"/>
              <a:gd name="connsiteY49" fmla="*/ 11 h 6008991"/>
              <a:gd name="connsiteX50" fmla="*/ 890555 w 4133905"/>
              <a:gd name="connsiteY50" fmla="*/ 10 h 6008991"/>
              <a:gd name="connsiteX51" fmla="*/ 890573 w 4133905"/>
              <a:gd name="connsiteY51" fmla="*/ 1 h 6008991"/>
              <a:gd name="connsiteX52" fmla="*/ 4100315 w 4133905"/>
              <a:gd name="connsiteY52" fmla="*/ 0 h 6008991"/>
              <a:gd name="connsiteX53" fmla="*/ 4130173 w 4133905"/>
              <a:gd name="connsiteY53" fmla="*/ 29860 h 6008991"/>
              <a:gd name="connsiteX0" fmla="*/ 4130173 w 4133905"/>
              <a:gd name="connsiteY0" fmla="*/ 29860 h 6008991"/>
              <a:gd name="connsiteX1" fmla="*/ 4130172 w 4133905"/>
              <a:gd name="connsiteY1" fmla="*/ 5205802 h 6008991"/>
              <a:gd name="connsiteX2" fmla="*/ 4121373 w 4133905"/>
              <a:gd name="connsiteY2" fmla="*/ 5226838 h 6008991"/>
              <a:gd name="connsiteX3" fmla="*/ 4120758 w 4133905"/>
              <a:gd name="connsiteY3" fmla="*/ 5227094 h 6008991"/>
              <a:gd name="connsiteX4" fmla="*/ 4118441 w 4133905"/>
              <a:gd name="connsiteY4" fmla="*/ 5979216 h 6008991"/>
              <a:gd name="connsiteX5" fmla="*/ 4088583 w 4133905"/>
              <a:gd name="connsiteY5" fmla="*/ 6008990 h 6008991"/>
              <a:gd name="connsiteX6" fmla="*/ 4048036 w 4133905"/>
              <a:gd name="connsiteY6" fmla="*/ 6008990 h 6008991"/>
              <a:gd name="connsiteX7" fmla="*/ 4048034 w 4133905"/>
              <a:gd name="connsiteY7" fmla="*/ 6008991 h 6008991"/>
              <a:gd name="connsiteX8" fmla="*/ 46751 w 4133905"/>
              <a:gd name="connsiteY8" fmla="*/ 6008991 h 6008991"/>
              <a:gd name="connsiteX9" fmla="*/ 20989 w 4133905"/>
              <a:gd name="connsiteY9" fmla="*/ 5991582 h 6008991"/>
              <a:gd name="connsiteX10" fmla="*/ 20989 w 4133905"/>
              <a:gd name="connsiteY10" fmla="*/ 5200472 h 6008991"/>
              <a:gd name="connsiteX11" fmla="*/ 13740 w 4133905"/>
              <a:gd name="connsiteY11" fmla="*/ 5174650 h 6008991"/>
              <a:gd name="connsiteX12" fmla="*/ 20989 w 4133905"/>
              <a:gd name="connsiteY12" fmla="*/ 5148088 h 6008991"/>
              <a:gd name="connsiteX13" fmla="*/ 20989 w 4133905"/>
              <a:gd name="connsiteY13" fmla="*/ 4794139 h 6008991"/>
              <a:gd name="connsiteX14" fmla="*/ 20989 w 4133905"/>
              <a:gd name="connsiteY14" fmla="*/ 4747157 h 6008991"/>
              <a:gd name="connsiteX15" fmla="*/ 13263 w 4133905"/>
              <a:gd name="connsiteY15" fmla="*/ 4720915 h 6008991"/>
              <a:gd name="connsiteX16" fmla="*/ 4410 w 4133905"/>
              <a:gd name="connsiteY16" fmla="*/ 4694086 h 6008991"/>
              <a:gd name="connsiteX17" fmla="*/ 592 w 4133905"/>
              <a:gd name="connsiteY17" fmla="*/ 4668231 h 6008991"/>
              <a:gd name="connsiteX18" fmla="*/ 0 w 4133905"/>
              <a:gd name="connsiteY18" fmla="*/ 4648327 h 6008991"/>
              <a:gd name="connsiteX19" fmla="*/ 5225 w 4133905"/>
              <a:gd name="connsiteY19" fmla="*/ 4627475 h 6008991"/>
              <a:gd name="connsiteX20" fmla="*/ 3051 w 4133905"/>
              <a:gd name="connsiteY20" fmla="*/ 4613399 h 6008991"/>
              <a:gd name="connsiteX21" fmla="*/ 8650 w 4133905"/>
              <a:gd name="connsiteY21" fmla="*/ 4587183 h 6008991"/>
              <a:gd name="connsiteX22" fmla="*/ 13808 w 4133905"/>
              <a:gd name="connsiteY22" fmla="*/ 4548834 h 6008991"/>
              <a:gd name="connsiteX23" fmla="*/ 19306 w 4133905"/>
              <a:gd name="connsiteY23" fmla="*/ 4522434 h 6008991"/>
              <a:gd name="connsiteX24" fmla="*/ 20989 w 4133905"/>
              <a:gd name="connsiteY24" fmla="*/ 4517345 h 6008991"/>
              <a:gd name="connsiteX25" fmla="*/ 20989 w 4133905"/>
              <a:gd name="connsiteY25" fmla="*/ 4344603 h 6008991"/>
              <a:gd name="connsiteX26" fmla="*/ 19107 w 4133905"/>
              <a:gd name="connsiteY26" fmla="*/ 4331860 h 6008991"/>
              <a:gd name="connsiteX27" fmla="*/ 20989 w 4133905"/>
              <a:gd name="connsiteY27" fmla="*/ 4288870 h 6008991"/>
              <a:gd name="connsiteX28" fmla="*/ 18426 w 4133905"/>
              <a:gd name="connsiteY28" fmla="*/ 4282627 h 6008991"/>
              <a:gd name="connsiteX29" fmla="*/ 20989 w 4133905"/>
              <a:gd name="connsiteY29" fmla="*/ 4240597 h 6008991"/>
              <a:gd name="connsiteX30" fmla="*/ 18813 w 4133905"/>
              <a:gd name="connsiteY30" fmla="*/ 4194547 h 6008991"/>
              <a:gd name="connsiteX31" fmla="*/ 12962 w 4133905"/>
              <a:gd name="connsiteY31" fmla="*/ 4191108 h 6008991"/>
              <a:gd name="connsiteX32" fmla="*/ 12447 w 4133905"/>
              <a:gd name="connsiteY32" fmla="*/ 4181009 h 6008991"/>
              <a:gd name="connsiteX33" fmla="*/ 12560 w 4133905"/>
              <a:gd name="connsiteY33" fmla="*/ 4165109 h 6008991"/>
              <a:gd name="connsiteX34" fmla="*/ 18700 w 4133905"/>
              <a:gd name="connsiteY34" fmla="*/ 4129496 h 6008991"/>
              <a:gd name="connsiteX35" fmla="*/ 18477 w 4133905"/>
              <a:gd name="connsiteY35" fmla="*/ 3924440 h 6008991"/>
              <a:gd name="connsiteX36" fmla="*/ 16141 w 4133905"/>
              <a:gd name="connsiteY36" fmla="*/ 3920672 h 6008991"/>
              <a:gd name="connsiteX37" fmla="*/ 12323 w 4133905"/>
              <a:gd name="connsiteY37" fmla="*/ 3894817 h 6008991"/>
              <a:gd name="connsiteX38" fmla="*/ 11731 w 4133905"/>
              <a:gd name="connsiteY38" fmla="*/ 3874914 h 6008991"/>
              <a:gd name="connsiteX39" fmla="*/ 16957 w 4133905"/>
              <a:gd name="connsiteY39" fmla="*/ 3854061 h 6008991"/>
              <a:gd name="connsiteX40" fmla="*/ 14783 w 4133905"/>
              <a:gd name="connsiteY40" fmla="*/ 3839985 h 6008991"/>
              <a:gd name="connsiteX41" fmla="*/ 18367 w 4133905"/>
              <a:gd name="connsiteY41" fmla="*/ 3823206 h 6008991"/>
              <a:gd name="connsiteX42" fmla="*/ 15069 w 4133905"/>
              <a:gd name="connsiteY42" fmla="*/ 793415 h 6008991"/>
              <a:gd name="connsiteX43" fmla="*/ 22173 w 4133905"/>
              <a:gd name="connsiteY43" fmla="*/ 783048 h 6008991"/>
              <a:gd name="connsiteX44" fmla="*/ 27627 w 4133905"/>
              <a:gd name="connsiteY44" fmla="*/ 779222 h 6008991"/>
              <a:gd name="connsiteX45" fmla="*/ 26800 w 4133905"/>
              <a:gd name="connsiteY45" fmla="*/ 20002 h 6008991"/>
              <a:gd name="connsiteX46" fmla="*/ 44155 w 4133905"/>
              <a:gd name="connsiteY46" fmla="*/ 2441 h 6008991"/>
              <a:gd name="connsiteX47" fmla="*/ 58493 w 4133905"/>
              <a:gd name="connsiteY47" fmla="*/ 174 h 6008991"/>
              <a:gd name="connsiteX48" fmla="*/ 870768 w 4133905"/>
              <a:gd name="connsiteY48" fmla="*/ 11 h 6008991"/>
              <a:gd name="connsiteX49" fmla="*/ 890555 w 4133905"/>
              <a:gd name="connsiteY49" fmla="*/ 10 h 6008991"/>
              <a:gd name="connsiteX50" fmla="*/ 890573 w 4133905"/>
              <a:gd name="connsiteY50" fmla="*/ 1 h 6008991"/>
              <a:gd name="connsiteX51" fmla="*/ 4100315 w 4133905"/>
              <a:gd name="connsiteY51" fmla="*/ 0 h 6008991"/>
              <a:gd name="connsiteX52" fmla="*/ 4130173 w 4133905"/>
              <a:gd name="connsiteY52" fmla="*/ 29860 h 6008991"/>
              <a:gd name="connsiteX0" fmla="*/ 4130173 w 4133905"/>
              <a:gd name="connsiteY0" fmla="*/ 29860 h 6008991"/>
              <a:gd name="connsiteX1" fmla="*/ 4130172 w 4133905"/>
              <a:gd name="connsiteY1" fmla="*/ 5205802 h 6008991"/>
              <a:gd name="connsiteX2" fmla="*/ 4121373 w 4133905"/>
              <a:gd name="connsiteY2" fmla="*/ 5226838 h 6008991"/>
              <a:gd name="connsiteX3" fmla="*/ 4118441 w 4133905"/>
              <a:gd name="connsiteY3" fmla="*/ 5979216 h 6008991"/>
              <a:gd name="connsiteX4" fmla="*/ 4088583 w 4133905"/>
              <a:gd name="connsiteY4" fmla="*/ 6008990 h 6008991"/>
              <a:gd name="connsiteX5" fmla="*/ 4048036 w 4133905"/>
              <a:gd name="connsiteY5" fmla="*/ 6008990 h 6008991"/>
              <a:gd name="connsiteX6" fmla="*/ 4048034 w 4133905"/>
              <a:gd name="connsiteY6" fmla="*/ 6008991 h 6008991"/>
              <a:gd name="connsiteX7" fmla="*/ 46751 w 4133905"/>
              <a:gd name="connsiteY7" fmla="*/ 6008991 h 6008991"/>
              <a:gd name="connsiteX8" fmla="*/ 20989 w 4133905"/>
              <a:gd name="connsiteY8" fmla="*/ 5991582 h 6008991"/>
              <a:gd name="connsiteX9" fmla="*/ 20989 w 4133905"/>
              <a:gd name="connsiteY9" fmla="*/ 5200472 h 6008991"/>
              <a:gd name="connsiteX10" fmla="*/ 13740 w 4133905"/>
              <a:gd name="connsiteY10" fmla="*/ 5174650 h 6008991"/>
              <a:gd name="connsiteX11" fmla="*/ 20989 w 4133905"/>
              <a:gd name="connsiteY11" fmla="*/ 5148088 h 6008991"/>
              <a:gd name="connsiteX12" fmla="*/ 20989 w 4133905"/>
              <a:gd name="connsiteY12" fmla="*/ 4794139 h 6008991"/>
              <a:gd name="connsiteX13" fmla="*/ 20989 w 4133905"/>
              <a:gd name="connsiteY13" fmla="*/ 4747157 h 6008991"/>
              <a:gd name="connsiteX14" fmla="*/ 13263 w 4133905"/>
              <a:gd name="connsiteY14" fmla="*/ 4720915 h 6008991"/>
              <a:gd name="connsiteX15" fmla="*/ 4410 w 4133905"/>
              <a:gd name="connsiteY15" fmla="*/ 4694086 h 6008991"/>
              <a:gd name="connsiteX16" fmla="*/ 592 w 4133905"/>
              <a:gd name="connsiteY16" fmla="*/ 4668231 h 6008991"/>
              <a:gd name="connsiteX17" fmla="*/ 0 w 4133905"/>
              <a:gd name="connsiteY17" fmla="*/ 4648327 h 6008991"/>
              <a:gd name="connsiteX18" fmla="*/ 5225 w 4133905"/>
              <a:gd name="connsiteY18" fmla="*/ 4627475 h 6008991"/>
              <a:gd name="connsiteX19" fmla="*/ 3051 w 4133905"/>
              <a:gd name="connsiteY19" fmla="*/ 4613399 h 6008991"/>
              <a:gd name="connsiteX20" fmla="*/ 8650 w 4133905"/>
              <a:gd name="connsiteY20" fmla="*/ 4587183 h 6008991"/>
              <a:gd name="connsiteX21" fmla="*/ 13808 w 4133905"/>
              <a:gd name="connsiteY21" fmla="*/ 4548834 h 6008991"/>
              <a:gd name="connsiteX22" fmla="*/ 19306 w 4133905"/>
              <a:gd name="connsiteY22" fmla="*/ 4522434 h 6008991"/>
              <a:gd name="connsiteX23" fmla="*/ 20989 w 4133905"/>
              <a:gd name="connsiteY23" fmla="*/ 4517345 h 6008991"/>
              <a:gd name="connsiteX24" fmla="*/ 20989 w 4133905"/>
              <a:gd name="connsiteY24" fmla="*/ 4344603 h 6008991"/>
              <a:gd name="connsiteX25" fmla="*/ 19107 w 4133905"/>
              <a:gd name="connsiteY25" fmla="*/ 4331860 h 6008991"/>
              <a:gd name="connsiteX26" fmla="*/ 20989 w 4133905"/>
              <a:gd name="connsiteY26" fmla="*/ 4288870 h 6008991"/>
              <a:gd name="connsiteX27" fmla="*/ 18426 w 4133905"/>
              <a:gd name="connsiteY27" fmla="*/ 4282627 h 6008991"/>
              <a:gd name="connsiteX28" fmla="*/ 20989 w 4133905"/>
              <a:gd name="connsiteY28" fmla="*/ 4240597 h 6008991"/>
              <a:gd name="connsiteX29" fmla="*/ 18813 w 4133905"/>
              <a:gd name="connsiteY29" fmla="*/ 4194547 h 6008991"/>
              <a:gd name="connsiteX30" fmla="*/ 12962 w 4133905"/>
              <a:gd name="connsiteY30" fmla="*/ 4191108 h 6008991"/>
              <a:gd name="connsiteX31" fmla="*/ 12447 w 4133905"/>
              <a:gd name="connsiteY31" fmla="*/ 4181009 h 6008991"/>
              <a:gd name="connsiteX32" fmla="*/ 12560 w 4133905"/>
              <a:gd name="connsiteY32" fmla="*/ 4165109 h 6008991"/>
              <a:gd name="connsiteX33" fmla="*/ 18700 w 4133905"/>
              <a:gd name="connsiteY33" fmla="*/ 4129496 h 6008991"/>
              <a:gd name="connsiteX34" fmla="*/ 18477 w 4133905"/>
              <a:gd name="connsiteY34" fmla="*/ 3924440 h 6008991"/>
              <a:gd name="connsiteX35" fmla="*/ 16141 w 4133905"/>
              <a:gd name="connsiteY35" fmla="*/ 3920672 h 6008991"/>
              <a:gd name="connsiteX36" fmla="*/ 12323 w 4133905"/>
              <a:gd name="connsiteY36" fmla="*/ 3894817 h 6008991"/>
              <a:gd name="connsiteX37" fmla="*/ 11731 w 4133905"/>
              <a:gd name="connsiteY37" fmla="*/ 3874914 h 6008991"/>
              <a:gd name="connsiteX38" fmla="*/ 16957 w 4133905"/>
              <a:gd name="connsiteY38" fmla="*/ 3854061 h 6008991"/>
              <a:gd name="connsiteX39" fmla="*/ 14783 w 4133905"/>
              <a:gd name="connsiteY39" fmla="*/ 3839985 h 6008991"/>
              <a:gd name="connsiteX40" fmla="*/ 18367 w 4133905"/>
              <a:gd name="connsiteY40" fmla="*/ 3823206 h 6008991"/>
              <a:gd name="connsiteX41" fmla="*/ 15069 w 4133905"/>
              <a:gd name="connsiteY41" fmla="*/ 793415 h 6008991"/>
              <a:gd name="connsiteX42" fmla="*/ 22173 w 4133905"/>
              <a:gd name="connsiteY42" fmla="*/ 783048 h 6008991"/>
              <a:gd name="connsiteX43" fmla="*/ 27627 w 4133905"/>
              <a:gd name="connsiteY43" fmla="*/ 779222 h 6008991"/>
              <a:gd name="connsiteX44" fmla="*/ 26800 w 4133905"/>
              <a:gd name="connsiteY44" fmla="*/ 20002 h 6008991"/>
              <a:gd name="connsiteX45" fmla="*/ 44155 w 4133905"/>
              <a:gd name="connsiteY45" fmla="*/ 2441 h 6008991"/>
              <a:gd name="connsiteX46" fmla="*/ 58493 w 4133905"/>
              <a:gd name="connsiteY46" fmla="*/ 174 h 6008991"/>
              <a:gd name="connsiteX47" fmla="*/ 870768 w 4133905"/>
              <a:gd name="connsiteY47" fmla="*/ 11 h 6008991"/>
              <a:gd name="connsiteX48" fmla="*/ 890555 w 4133905"/>
              <a:gd name="connsiteY48" fmla="*/ 10 h 6008991"/>
              <a:gd name="connsiteX49" fmla="*/ 890573 w 4133905"/>
              <a:gd name="connsiteY49" fmla="*/ 1 h 6008991"/>
              <a:gd name="connsiteX50" fmla="*/ 4100315 w 4133905"/>
              <a:gd name="connsiteY50" fmla="*/ 0 h 6008991"/>
              <a:gd name="connsiteX51" fmla="*/ 4130173 w 4133905"/>
              <a:gd name="connsiteY51" fmla="*/ 29860 h 6008991"/>
              <a:gd name="connsiteX0" fmla="*/ 4130173 w 4133905"/>
              <a:gd name="connsiteY0" fmla="*/ 29860 h 6008991"/>
              <a:gd name="connsiteX1" fmla="*/ 4130172 w 4133905"/>
              <a:gd name="connsiteY1" fmla="*/ 5205802 h 6008991"/>
              <a:gd name="connsiteX2" fmla="*/ 4118441 w 4133905"/>
              <a:gd name="connsiteY2" fmla="*/ 5979216 h 6008991"/>
              <a:gd name="connsiteX3" fmla="*/ 4088583 w 4133905"/>
              <a:gd name="connsiteY3" fmla="*/ 6008990 h 6008991"/>
              <a:gd name="connsiteX4" fmla="*/ 4048036 w 4133905"/>
              <a:gd name="connsiteY4" fmla="*/ 6008990 h 6008991"/>
              <a:gd name="connsiteX5" fmla="*/ 4048034 w 4133905"/>
              <a:gd name="connsiteY5" fmla="*/ 6008991 h 6008991"/>
              <a:gd name="connsiteX6" fmla="*/ 46751 w 4133905"/>
              <a:gd name="connsiteY6" fmla="*/ 6008991 h 6008991"/>
              <a:gd name="connsiteX7" fmla="*/ 20989 w 4133905"/>
              <a:gd name="connsiteY7" fmla="*/ 5991582 h 6008991"/>
              <a:gd name="connsiteX8" fmla="*/ 20989 w 4133905"/>
              <a:gd name="connsiteY8" fmla="*/ 5200472 h 6008991"/>
              <a:gd name="connsiteX9" fmla="*/ 13740 w 4133905"/>
              <a:gd name="connsiteY9" fmla="*/ 5174650 h 6008991"/>
              <a:gd name="connsiteX10" fmla="*/ 20989 w 4133905"/>
              <a:gd name="connsiteY10" fmla="*/ 5148088 h 6008991"/>
              <a:gd name="connsiteX11" fmla="*/ 20989 w 4133905"/>
              <a:gd name="connsiteY11" fmla="*/ 4794139 h 6008991"/>
              <a:gd name="connsiteX12" fmla="*/ 20989 w 4133905"/>
              <a:gd name="connsiteY12" fmla="*/ 4747157 h 6008991"/>
              <a:gd name="connsiteX13" fmla="*/ 13263 w 4133905"/>
              <a:gd name="connsiteY13" fmla="*/ 4720915 h 6008991"/>
              <a:gd name="connsiteX14" fmla="*/ 4410 w 4133905"/>
              <a:gd name="connsiteY14" fmla="*/ 4694086 h 6008991"/>
              <a:gd name="connsiteX15" fmla="*/ 592 w 4133905"/>
              <a:gd name="connsiteY15" fmla="*/ 4668231 h 6008991"/>
              <a:gd name="connsiteX16" fmla="*/ 0 w 4133905"/>
              <a:gd name="connsiteY16" fmla="*/ 4648327 h 6008991"/>
              <a:gd name="connsiteX17" fmla="*/ 5225 w 4133905"/>
              <a:gd name="connsiteY17" fmla="*/ 4627475 h 6008991"/>
              <a:gd name="connsiteX18" fmla="*/ 3051 w 4133905"/>
              <a:gd name="connsiteY18" fmla="*/ 4613399 h 6008991"/>
              <a:gd name="connsiteX19" fmla="*/ 8650 w 4133905"/>
              <a:gd name="connsiteY19" fmla="*/ 4587183 h 6008991"/>
              <a:gd name="connsiteX20" fmla="*/ 13808 w 4133905"/>
              <a:gd name="connsiteY20" fmla="*/ 4548834 h 6008991"/>
              <a:gd name="connsiteX21" fmla="*/ 19306 w 4133905"/>
              <a:gd name="connsiteY21" fmla="*/ 4522434 h 6008991"/>
              <a:gd name="connsiteX22" fmla="*/ 20989 w 4133905"/>
              <a:gd name="connsiteY22" fmla="*/ 4517345 h 6008991"/>
              <a:gd name="connsiteX23" fmla="*/ 20989 w 4133905"/>
              <a:gd name="connsiteY23" fmla="*/ 4344603 h 6008991"/>
              <a:gd name="connsiteX24" fmla="*/ 19107 w 4133905"/>
              <a:gd name="connsiteY24" fmla="*/ 4331860 h 6008991"/>
              <a:gd name="connsiteX25" fmla="*/ 20989 w 4133905"/>
              <a:gd name="connsiteY25" fmla="*/ 4288870 h 6008991"/>
              <a:gd name="connsiteX26" fmla="*/ 18426 w 4133905"/>
              <a:gd name="connsiteY26" fmla="*/ 4282627 h 6008991"/>
              <a:gd name="connsiteX27" fmla="*/ 20989 w 4133905"/>
              <a:gd name="connsiteY27" fmla="*/ 4240597 h 6008991"/>
              <a:gd name="connsiteX28" fmla="*/ 18813 w 4133905"/>
              <a:gd name="connsiteY28" fmla="*/ 4194547 h 6008991"/>
              <a:gd name="connsiteX29" fmla="*/ 12962 w 4133905"/>
              <a:gd name="connsiteY29" fmla="*/ 4191108 h 6008991"/>
              <a:gd name="connsiteX30" fmla="*/ 12447 w 4133905"/>
              <a:gd name="connsiteY30" fmla="*/ 4181009 h 6008991"/>
              <a:gd name="connsiteX31" fmla="*/ 12560 w 4133905"/>
              <a:gd name="connsiteY31" fmla="*/ 4165109 h 6008991"/>
              <a:gd name="connsiteX32" fmla="*/ 18700 w 4133905"/>
              <a:gd name="connsiteY32" fmla="*/ 4129496 h 6008991"/>
              <a:gd name="connsiteX33" fmla="*/ 18477 w 4133905"/>
              <a:gd name="connsiteY33" fmla="*/ 3924440 h 6008991"/>
              <a:gd name="connsiteX34" fmla="*/ 16141 w 4133905"/>
              <a:gd name="connsiteY34" fmla="*/ 3920672 h 6008991"/>
              <a:gd name="connsiteX35" fmla="*/ 12323 w 4133905"/>
              <a:gd name="connsiteY35" fmla="*/ 3894817 h 6008991"/>
              <a:gd name="connsiteX36" fmla="*/ 11731 w 4133905"/>
              <a:gd name="connsiteY36" fmla="*/ 3874914 h 6008991"/>
              <a:gd name="connsiteX37" fmla="*/ 16957 w 4133905"/>
              <a:gd name="connsiteY37" fmla="*/ 3854061 h 6008991"/>
              <a:gd name="connsiteX38" fmla="*/ 14783 w 4133905"/>
              <a:gd name="connsiteY38" fmla="*/ 3839985 h 6008991"/>
              <a:gd name="connsiteX39" fmla="*/ 18367 w 4133905"/>
              <a:gd name="connsiteY39" fmla="*/ 3823206 h 6008991"/>
              <a:gd name="connsiteX40" fmla="*/ 15069 w 4133905"/>
              <a:gd name="connsiteY40" fmla="*/ 793415 h 6008991"/>
              <a:gd name="connsiteX41" fmla="*/ 22173 w 4133905"/>
              <a:gd name="connsiteY41" fmla="*/ 783048 h 6008991"/>
              <a:gd name="connsiteX42" fmla="*/ 27627 w 4133905"/>
              <a:gd name="connsiteY42" fmla="*/ 779222 h 6008991"/>
              <a:gd name="connsiteX43" fmla="*/ 26800 w 4133905"/>
              <a:gd name="connsiteY43" fmla="*/ 20002 h 6008991"/>
              <a:gd name="connsiteX44" fmla="*/ 44155 w 4133905"/>
              <a:gd name="connsiteY44" fmla="*/ 2441 h 6008991"/>
              <a:gd name="connsiteX45" fmla="*/ 58493 w 4133905"/>
              <a:gd name="connsiteY45" fmla="*/ 174 h 6008991"/>
              <a:gd name="connsiteX46" fmla="*/ 870768 w 4133905"/>
              <a:gd name="connsiteY46" fmla="*/ 11 h 6008991"/>
              <a:gd name="connsiteX47" fmla="*/ 890555 w 4133905"/>
              <a:gd name="connsiteY47" fmla="*/ 10 h 6008991"/>
              <a:gd name="connsiteX48" fmla="*/ 890573 w 4133905"/>
              <a:gd name="connsiteY48" fmla="*/ 1 h 6008991"/>
              <a:gd name="connsiteX49" fmla="*/ 4100315 w 4133905"/>
              <a:gd name="connsiteY49" fmla="*/ 0 h 6008991"/>
              <a:gd name="connsiteX50" fmla="*/ 4130173 w 4133905"/>
              <a:gd name="connsiteY50"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2173 w 4130840"/>
              <a:gd name="connsiteY40" fmla="*/ 783048 h 6008991"/>
              <a:gd name="connsiteX41" fmla="*/ 27627 w 4130840"/>
              <a:gd name="connsiteY41" fmla="*/ 779222 h 6008991"/>
              <a:gd name="connsiteX42" fmla="*/ 26800 w 4130840"/>
              <a:gd name="connsiteY42" fmla="*/ 20002 h 6008991"/>
              <a:gd name="connsiteX43" fmla="*/ 44155 w 4130840"/>
              <a:gd name="connsiteY43" fmla="*/ 2441 h 6008991"/>
              <a:gd name="connsiteX44" fmla="*/ 58493 w 4130840"/>
              <a:gd name="connsiteY44" fmla="*/ 174 h 6008991"/>
              <a:gd name="connsiteX45" fmla="*/ 870768 w 4130840"/>
              <a:gd name="connsiteY45" fmla="*/ 11 h 6008991"/>
              <a:gd name="connsiteX46" fmla="*/ 890555 w 4130840"/>
              <a:gd name="connsiteY46" fmla="*/ 10 h 6008991"/>
              <a:gd name="connsiteX47" fmla="*/ 890573 w 4130840"/>
              <a:gd name="connsiteY47" fmla="*/ 1 h 6008991"/>
              <a:gd name="connsiteX48" fmla="*/ 4100315 w 4130840"/>
              <a:gd name="connsiteY48" fmla="*/ 0 h 6008991"/>
              <a:gd name="connsiteX49" fmla="*/ 4130173 w 4130840"/>
              <a:gd name="connsiteY49"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2173 w 4130840"/>
              <a:gd name="connsiteY40" fmla="*/ 783048 h 6008991"/>
              <a:gd name="connsiteX41" fmla="*/ 26800 w 4130840"/>
              <a:gd name="connsiteY41" fmla="*/ 20002 h 6008991"/>
              <a:gd name="connsiteX42" fmla="*/ 44155 w 4130840"/>
              <a:gd name="connsiteY42" fmla="*/ 2441 h 6008991"/>
              <a:gd name="connsiteX43" fmla="*/ 58493 w 4130840"/>
              <a:gd name="connsiteY43" fmla="*/ 174 h 6008991"/>
              <a:gd name="connsiteX44" fmla="*/ 870768 w 4130840"/>
              <a:gd name="connsiteY44" fmla="*/ 11 h 6008991"/>
              <a:gd name="connsiteX45" fmla="*/ 890555 w 4130840"/>
              <a:gd name="connsiteY45" fmla="*/ 10 h 6008991"/>
              <a:gd name="connsiteX46" fmla="*/ 890573 w 4130840"/>
              <a:gd name="connsiteY46" fmla="*/ 1 h 6008991"/>
              <a:gd name="connsiteX47" fmla="*/ 4100315 w 4130840"/>
              <a:gd name="connsiteY47" fmla="*/ 0 h 6008991"/>
              <a:gd name="connsiteX48" fmla="*/ 4130173 w 4130840"/>
              <a:gd name="connsiteY48"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2173 w 4130840"/>
              <a:gd name="connsiteY40" fmla="*/ 783048 h 6008991"/>
              <a:gd name="connsiteX41" fmla="*/ 26800 w 4130840"/>
              <a:gd name="connsiteY41" fmla="*/ 20002 h 6008991"/>
              <a:gd name="connsiteX42" fmla="*/ 44155 w 4130840"/>
              <a:gd name="connsiteY42" fmla="*/ 2441 h 6008991"/>
              <a:gd name="connsiteX43" fmla="*/ 58493 w 4130840"/>
              <a:gd name="connsiteY43" fmla="*/ 174 h 6008991"/>
              <a:gd name="connsiteX44" fmla="*/ 870768 w 4130840"/>
              <a:gd name="connsiteY44" fmla="*/ 11 h 6008991"/>
              <a:gd name="connsiteX45" fmla="*/ 890555 w 4130840"/>
              <a:gd name="connsiteY45" fmla="*/ 10 h 6008991"/>
              <a:gd name="connsiteX46" fmla="*/ 4100315 w 4130840"/>
              <a:gd name="connsiteY46" fmla="*/ 0 h 6008991"/>
              <a:gd name="connsiteX47" fmla="*/ 4130173 w 4130840"/>
              <a:gd name="connsiteY47"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2173 w 4130840"/>
              <a:gd name="connsiteY40" fmla="*/ 783048 h 6008991"/>
              <a:gd name="connsiteX41" fmla="*/ 26800 w 4130840"/>
              <a:gd name="connsiteY41" fmla="*/ 20002 h 6008991"/>
              <a:gd name="connsiteX42" fmla="*/ 44155 w 4130840"/>
              <a:gd name="connsiteY42" fmla="*/ 2441 h 6008991"/>
              <a:gd name="connsiteX43" fmla="*/ 58493 w 4130840"/>
              <a:gd name="connsiteY43" fmla="*/ 174 h 6008991"/>
              <a:gd name="connsiteX44" fmla="*/ 870768 w 4130840"/>
              <a:gd name="connsiteY44" fmla="*/ 11 h 6008991"/>
              <a:gd name="connsiteX45" fmla="*/ 4100315 w 4130840"/>
              <a:gd name="connsiteY45" fmla="*/ 0 h 6008991"/>
              <a:gd name="connsiteX46" fmla="*/ 4130173 w 4130840"/>
              <a:gd name="connsiteY46"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2173 w 4130840"/>
              <a:gd name="connsiteY40" fmla="*/ 783048 h 6008991"/>
              <a:gd name="connsiteX41" fmla="*/ 26800 w 4130840"/>
              <a:gd name="connsiteY41" fmla="*/ 20002 h 6008991"/>
              <a:gd name="connsiteX42" fmla="*/ 44155 w 4130840"/>
              <a:gd name="connsiteY42" fmla="*/ 2441 h 6008991"/>
              <a:gd name="connsiteX43" fmla="*/ 58493 w 4130840"/>
              <a:gd name="connsiteY43" fmla="*/ 174 h 6008991"/>
              <a:gd name="connsiteX44" fmla="*/ 4100315 w 4130840"/>
              <a:gd name="connsiteY44" fmla="*/ 0 h 6008991"/>
              <a:gd name="connsiteX45" fmla="*/ 4130173 w 4130840"/>
              <a:gd name="connsiteY45"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15069 w 4130840"/>
              <a:gd name="connsiteY39" fmla="*/ 793415 h 6008991"/>
              <a:gd name="connsiteX40" fmla="*/ 26800 w 4130840"/>
              <a:gd name="connsiteY40" fmla="*/ 20002 h 6008991"/>
              <a:gd name="connsiteX41" fmla="*/ 44155 w 4130840"/>
              <a:gd name="connsiteY41" fmla="*/ 2441 h 6008991"/>
              <a:gd name="connsiteX42" fmla="*/ 58493 w 4130840"/>
              <a:gd name="connsiteY42" fmla="*/ 174 h 6008991"/>
              <a:gd name="connsiteX43" fmla="*/ 4100315 w 4130840"/>
              <a:gd name="connsiteY43" fmla="*/ 0 h 6008991"/>
              <a:gd name="connsiteX44" fmla="*/ 4130173 w 4130840"/>
              <a:gd name="connsiteY44"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13740 w 4130840"/>
              <a:gd name="connsiteY8" fmla="*/ 5174650 h 6008991"/>
              <a:gd name="connsiteX9" fmla="*/ 20989 w 4130840"/>
              <a:gd name="connsiteY9" fmla="*/ 5148088 h 6008991"/>
              <a:gd name="connsiteX10" fmla="*/ 20989 w 4130840"/>
              <a:gd name="connsiteY10" fmla="*/ 4794139 h 6008991"/>
              <a:gd name="connsiteX11" fmla="*/ 20989 w 4130840"/>
              <a:gd name="connsiteY11" fmla="*/ 4747157 h 6008991"/>
              <a:gd name="connsiteX12" fmla="*/ 13263 w 4130840"/>
              <a:gd name="connsiteY12" fmla="*/ 4720915 h 6008991"/>
              <a:gd name="connsiteX13" fmla="*/ 4410 w 4130840"/>
              <a:gd name="connsiteY13" fmla="*/ 4694086 h 6008991"/>
              <a:gd name="connsiteX14" fmla="*/ 592 w 4130840"/>
              <a:gd name="connsiteY14" fmla="*/ 4668231 h 6008991"/>
              <a:gd name="connsiteX15" fmla="*/ 0 w 4130840"/>
              <a:gd name="connsiteY15" fmla="*/ 4648327 h 6008991"/>
              <a:gd name="connsiteX16" fmla="*/ 5225 w 4130840"/>
              <a:gd name="connsiteY16" fmla="*/ 4627475 h 6008991"/>
              <a:gd name="connsiteX17" fmla="*/ 3051 w 4130840"/>
              <a:gd name="connsiteY17" fmla="*/ 4613399 h 6008991"/>
              <a:gd name="connsiteX18" fmla="*/ 8650 w 4130840"/>
              <a:gd name="connsiteY18" fmla="*/ 4587183 h 6008991"/>
              <a:gd name="connsiteX19" fmla="*/ 13808 w 4130840"/>
              <a:gd name="connsiteY19" fmla="*/ 4548834 h 6008991"/>
              <a:gd name="connsiteX20" fmla="*/ 19306 w 4130840"/>
              <a:gd name="connsiteY20" fmla="*/ 4522434 h 6008991"/>
              <a:gd name="connsiteX21" fmla="*/ 20989 w 4130840"/>
              <a:gd name="connsiteY21" fmla="*/ 4517345 h 6008991"/>
              <a:gd name="connsiteX22" fmla="*/ 20989 w 4130840"/>
              <a:gd name="connsiteY22" fmla="*/ 4344603 h 6008991"/>
              <a:gd name="connsiteX23" fmla="*/ 19107 w 4130840"/>
              <a:gd name="connsiteY23" fmla="*/ 4331860 h 6008991"/>
              <a:gd name="connsiteX24" fmla="*/ 20989 w 4130840"/>
              <a:gd name="connsiteY24" fmla="*/ 4288870 h 6008991"/>
              <a:gd name="connsiteX25" fmla="*/ 18426 w 4130840"/>
              <a:gd name="connsiteY25" fmla="*/ 4282627 h 6008991"/>
              <a:gd name="connsiteX26" fmla="*/ 20989 w 4130840"/>
              <a:gd name="connsiteY26" fmla="*/ 4240597 h 6008991"/>
              <a:gd name="connsiteX27" fmla="*/ 18813 w 4130840"/>
              <a:gd name="connsiteY27" fmla="*/ 4194547 h 6008991"/>
              <a:gd name="connsiteX28" fmla="*/ 12962 w 4130840"/>
              <a:gd name="connsiteY28" fmla="*/ 4191108 h 6008991"/>
              <a:gd name="connsiteX29" fmla="*/ 12447 w 4130840"/>
              <a:gd name="connsiteY29" fmla="*/ 4181009 h 6008991"/>
              <a:gd name="connsiteX30" fmla="*/ 12560 w 4130840"/>
              <a:gd name="connsiteY30" fmla="*/ 4165109 h 6008991"/>
              <a:gd name="connsiteX31" fmla="*/ 18700 w 4130840"/>
              <a:gd name="connsiteY31" fmla="*/ 4129496 h 6008991"/>
              <a:gd name="connsiteX32" fmla="*/ 18477 w 4130840"/>
              <a:gd name="connsiteY32" fmla="*/ 3924440 h 6008991"/>
              <a:gd name="connsiteX33" fmla="*/ 16141 w 4130840"/>
              <a:gd name="connsiteY33" fmla="*/ 3920672 h 6008991"/>
              <a:gd name="connsiteX34" fmla="*/ 12323 w 4130840"/>
              <a:gd name="connsiteY34" fmla="*/ 3894817 h 6008991"/>
              <a:gd name="connsiteX35" fmla="*/ 11731 w 4130840"/>
              <a:gd name="connsiteY35" fmla="*/ 3874914 h 6008991"/>
              <a:gd name="connsiteX36" fmla="*/ 16957 w 4130840"/>
              <a:gd name="connsiteY36" fmla="*/ 3854061 h 6008991"/>
              <a:gd name="connsiteX37" fmla="*/ 14783 w 4130840"/>
              <a:gd name="connsiteY37" fmla="*/ 3839985 h 6008991"/>
              <a:gd name="connsiteX38" fmla="*/ 18367 w 4130840"/>
              <a:gd name="connsiteY38" fmla="*/ 3823206 h 6008991"/>
              <a:gd name="connsiteX39" fmla="*/ 26800 w 4130840"/>
              <a:gd name="connsiteY39" fmla="*/ 20002 h 6008991"/>
              <a:gd name="connsiteX40" fmla="*/ 44155 w 4130840"/>
              <a:gd name="connsiteY40" fmla="*/ 2441 h 6008991"/>
              <a:gd name="connsiteX41" fmla="*/ 58493 w 4130840"/>
              <a:gd name="connsiteY41" fmla="*/ 174 h 6008991"/>
              <a:gd name="connsiteX42" fmla="*/ 4100315 w 4130840"/>
              <a:gd name="connsiteY42" fmla="*/ 0 h 6008991"/>
              <a:gd name="connsiteX43" fmla="*/ 4130173 w 4130840"/>
              <a:gd name="connsiteY43" fmla="*/ 29860 h 6008991"/>
              <a:gd name="connsiteX0" fmla="*/ 4130173 w 4130840"/>
              <a:gd name="connsiteY0" fmla="*/ 29860 h 6008991"/>
              <a:gd name="connsiteX1" fmla="*/ 4118441 w 4130840"/>
              <a:gd name="connsiteY1" fmla="*/ 5979216 h 6008991"/>
              <a:gd name="connsiteX2" fmla="*/ 4088583 w 4130840"/>
              <a:gd name="connsiteY2" fmla="*/ 6008990 h 6008991"/>
              <a:gd name="connsiteX3" fmla="*/ 4048036 w 4130840"/>
              <a:gd name="connsiteY3" fmla="*/ 6008990 h 6008991"/>
              <a:gd name="connsiteX4" fmla="*/ 4048034 w 4130840"/>
              <a:gd name="connsiteY4" fmla="*/ 6008991 h 6008991"/>
              <a:gd name="connsiteX5" fmla="*/ 46751 w 4130840"/>
              <a:gd name="connsiteY5" fmla="*/ 6008991 h 6008991"/>
              <a:gd name="connsiteX6" fmla="*/ 20989 w 4130840"/>
              <a:gd name="connsiteY6" fmla="*/ 5991582 h 6008991"/>
              <a:gd name="connsiteX7" fmla="*/ 20989 w 4130840"/>
              <a:gd name="connsiteY7" fmla="*/ 5200472 h 6008991"/>
              <a:gd name="connsiteX8" fmla="*/ 20989 w 4130840"/>
              <a:gd name="connsiteY8" fmla="*/ 5148088 h 6008991"/>
              <a:gd name="connsiteX9" fmla="*/ 20989 w 4130840"/>
              <a:gd name="connsiteY9" fmla="*/ 4794139 h 6008991"/>
              <a:gd name="connsiteX10" fmla="*/ 20989 w 4130840"/>
              <a:gd name="connsiteY10" fmla="*/ 4747157 h 6008991"/>
              <a:gd name="connsiteX11" fmla="*/ 13263 w 4130840"/>
              <a:gd name="connsiteY11" fmla="*/ 4720915 h 6008991"/>
              <a:gd name="connsiteX12" fmla="*/ 4410 w 4130840"/>
              <a:gd name="connsiteY12" fmla="*/ 4694086 h 6008991"/>
              <a:gd name="connsiteX13" fmla="*/ 592 w 4130840"/>
              <a:gd name="connsiteY13" fmla="*/ 4668231 h 6008991"/>
              <a:gd name="connsiteX14" fmla="*/ 0 w 4130840"/>
              <a:gd name="connsiteY14" fmla="*/ 4648327 h 6008991"/>
              <a:gd name="connsiteX15" fmla="*/ 5225 w 4130840"/>
              <a:gd name="connsiteY15" fmla="*/ 4627475 h 6008991"/>
              <a:gd name="connsiteX16" fmla="*/ 3051 w 4130840"/>
              <a:gd name="connsiteY16" fmla="*/ 4613399 h 6008991"/>
              <a:gd name="connsiteX17" fmla="*/ 8650 w 4130840"/>
              <a:gd name="connsiteY17" fmla="*/ 4587183 h 6008991"/>
              <a:gd name="connsiteX18" fmla="*/ 13808 w 4130840"/>
              <a:gd name="connsiteY18" fmla="*/ 4548834 h 6008991"/>
              <a:gd name="connsiteX19" fmla="*/ 19306 w 4130840"/>
              <a:gd name="connsiteY19" fmla="*/ 4522434 h 6008991"/>
              <a:gd name="connsiteX20" fmla="*/ 20989 w 4130840"/>
              <a:gd name="connsiteY20" fmla="*/ 4517345 h 6008991"/>
              <a:gd name="connsiteX21" fmla="*/ 20989 w 4130840"/>
              <a:gd name="connsiteY21" fmla="*/ 4344603 h 6008991"/>
              <a:gd name="connsiteX22" fmla="*/ 19107 w 4130840"/>
              <a:gd name="connsiteY22" fmla="*/ 4331860 h 6008991"/>
              <a:gd name="connsiteX23" fmla="*/ 20989 w 4130840"/>
              <a:gd name="connsiteY23" fmla="*/ 4288870 h 6008991"/>
              <a:gd name="connsiteX24" fmla="*/ 18426 w 4130840"/>
              <a:gd name="connsiteY24" fmla="*/ 4282627 h 6008991"/>
              <a:gd name="connsiteX25" fmla="*/ 20989 w 4130840"/>
              <a:gd name="connsiteY25" fmla="*/ 4240597 h 6008991"/>
              <a:gd name="connsiteX26" fmla="*/ 18813 w 4130840"/>
              <a:gd name="connsiteY26" fmla="*/ 4194547 h 6008991"/>
              <a:gd name="connsiteX27" fmla="*/ 12962 w 4130840"/>
              <a:gd name="connsiteY27" fmla="*/ 4191108 h 6008991"/>
              <a:gd name="connsiteX28" fmla="*/ 12447 w 4130840"/>
              <a:gd name="connsiteY28" fmla="*/ 4181009 h 6008991"/>
              <a:gd name="connsiteX29" fmla="*/ 12560 w 4130840"/>
              <a:gd name="connsiteY29" fmla="*/ 4165109 h 6008991"/>
              <a:gd name="connsiteX30" fmla="*/ 18700 w 4130840"/>
              <a:gd name="connsiteY30" fmla="*/ 4129496 h 6008991"/>
              <a:gd name="connsiteX31" fmla="*/ 18477 w 4130840"/>
              <a:gd name="connsiteY31" fmla="*/ 3924440 h 6008991"/>
              <a:gd name="connsiteX32" fmla="*/ 16141 w 4130840"/>
              <a:gd name="connsiteY32" fmla="*/ 3920672 h 6008991"/>
              <a:gd name="connsiteX33" fmla="*/ 12323 w 4130840"/>
              <a:gd name="connsiteY33" fmla="*/ 3894817 h 6008991"/>
              <a:gd name="connsiteX34" fmla="*/ 11731 w 4130840"/>
              <a:gd name="connsiteY34" fmla="*/ 3874914 h 6008991"/>
              <a:gd name="connsiteX35" fmla="*/ 16957 w 4130840"/>
              <a:gd name="connsiteY35" fmla="*/ 3854061 h 6008991"/>
              <a:gd name="connsiteX36" fmla="*/ 14783 w 4130840"/>
              <a:gd name="connsiteY36" fmla="*/ 3839985 h 6008991"/>
              <a:gd name="connsiteX37" fmla="*/ 18367 w 4130840"/>
              <a:gd name="connsiteY37" fmla="*/ 3823206 h 6008991"/>
              <a:gd name="connsiteX38" fmla="*/ 26800 w 4130840"/>
              <a:gd name="connsiteY38" fmla="*/ 20002 h 6008991"/>
              <a:gd name="connsiteX39" fmla="*/ 44155 w 4130840"/>
              <a:gd name="connsiteY39" fmla="*/ 2441 h 6008991"/>
              <a:gd name="connsiteX40" fmla="*/ 58493 w 4130840"/>
              <a:gd name="connsiteY40" fmla="*/ 174 h 6008991"/>
              <a:gd name="connsiteX41" fmla="*/ 4100315 w 4130840"/>
              <a:gd name="connsiteY41" fmla="*/ 0 h 6008991"/>
              <a:gd name="connsiteX42" fmla="*/ 4130173 w 4130840"/>
              <a:gd name="connsiteY42" fmla="*/ 29860 h 600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130840" h="6008991">
                <a:moveTo>
                  <a:pt x="4130173" y="29860"/>
                </a:moveTo>
                <a:cubicBezTo>
                  <a:pt x="4133194" y="1026396"/>
                  <a:pt x="4125373" y="4982694"/>
                  <a:pt x="4118441" y="5979216"/>
                </a:cubicBezTo>
                <a:cubicBezTo>
                  <a:pt x="4118348" y="5995656"/>
                  <a:pt x="4105022" y="6008947"/>
                  <a:pt x="4088583" y="6008990"/>
                </a:cubicBezTo>
                <a:lnTo>
                  <a:pt x="4048036" y="6008990"/>
                </a:lnTo>
                <a:cubicBezTo>
                  <a:pt x="4048035" y="6008990"/>
                  <a:pt x="4048035" y="6008991"/>
                  <a:pt x="4048034" y="6008991"/>
                </a:cubicBezTo>
                <a:lnTo>
                  <a:pt x="46751" y="6008991"/>
                </a:lnTo>
                <a:cubicBezTo>
                  <a:pt x="32527" y="6008935"/>
                  <a:pt x="21027" y="6001166"/>
                  <a:pt x="20989" y="5991582"/>
                </a:cubicBezTo>
                <a:lnTo>
                  <a:pt x="20989" y="5200472"/>
                </a:lnTo>
                <a:lnTo>
                  <a:pt x="20989" y="5148088"/>
                </a:lnTo>
                <a:lnTo>
                  <a:pt x="20989" y="4794139"/>
                </a:lnTo>
                <a:lnTo>
                  <a:pt x="20989" y="4747157"/>
                </a:lnTo>
                <a:lnTo>
                  <a:pt x="13263" y="4720915"/>
                </a:lnTo>
                <a:cubicBezTo>
                  <a:pt x="19441" y="4710358"/>
                  <a:pt x="7362" y="4702637"/>
                  <a:pt x="4410" y="4694086"/>
                </a:cubicBezTo>
                <a:lnTo>
                  <a:pt x="592" y="4668231"/>
                </a:lnTo>
                <a:cubicBezTo>
                  <a:pt x="395" y="4661596"/>
                  <a:pt x="197" y="4654962"/>
                  <a:pt x="0" y="4648327"/>
                </a:cubicBezTo>
                <a:lnTo>
                  <a:pt x="5225" y="4627475"/>
                </a:lnTo>
                <a:cubicBezTo>
                  <a:pt x="5733" y="4621653"/>
                  <a:pt x="2480" y="4620114"/>
                  <a:pt x="3051" y="4613399"/>
                </a:cubicBezTo>
                <a:lnTo>
                  <a:pt x="8650" y="4587183"/>
                </a:lnTo>
                <a:lnTo>
                  <a:pt x="13808" y="4548834"/>
                </a:lnTo>
                <a:lnTo>
                  <a:pt x="19306" y="4522434"/>
                </a:lnTo>
                <a:lnTo>
                  <a:pt x="20989" y="4517345"/>
                </a:lnTo>
                <a:lnTo>
                  <a:pt x="20989" y="4344603"/>
                </a:lnTo>
                <a:lnTo>
                  <a:pt x="19107" y="4331860"/>
                </a:lnTo>
                <a:cubicBezTo>
                  <a:pt x="19734" y="4317530"/>
                  <a:pt x="20362" y="4303200"/>
                  <a:pt x="20989" y="4288870"/>
                </a:cubicBezTo>
                <a:lnTo>
                  <a:pt x="18426" y="4282627"/>
                </a:lnTo>
                <a:lnTo>
                  <a:pt x="20989" y="4240597"/>
                </a:lnTo>
                <a:cubicBezTo>
                  <a:pt x="20627" y="4226678"/>
                  <a:pt x="21199" y="4202560"/>
                  <a:pt x="18813" y="4194547"/>
                </a:cubicBezTo>
                <a:lnTo>
                  <a:pt x="12962" y="4191108"/>
                </a:lnTo>
                <a:cubicBezTo>
                  <a:pt x="12790" y="4187742"/>
                  <a:pt x="12619" y="4184375"/>
                  <a:pt x="12447" y="4181009"/>
                </a:cubicBezTo>
                <a:cubicBezTo>
                  <a:pt x="12896" y="4180270"/>
                  <a:pt x="12522" y="4165710"/>
                  <a:pt x="12560" y="4165109"/>
                </a:cubicBezTo>
                <a:lnTo>
                  <a:pt x="18700" y="4129496"/>
                </a:lnTo>
                <a:cubicBezTo>
                  <a:pt x="18626" y="4061144"/>
                  <a:pt x="18551" y="3992792"/>
                  <a:pt x="18477" y="3924440"/>
                </a:cubicBezTo>
                <a:lnTo>
                  <a:pt x="16141" y="3920672"/>
                </a:lnTo>
                <a:lnTo>
                  <a:pt x="12323" y="3894817"/>
                </a:lnTo>
                <a:cubicBezTo>
                  <a:pt x="12126" y="3888183"/>
                  <a:pt x="11928" y="3881548"/>
                  <a:pt x="11731" y="3874914"/>
                </a:cubicBezTo>
                <a:lnTo>
                  <a:pt x="16957" y="3854061"/>
                </a:lnTo>
                <a:cubicBezTo>
                  <a:pt x="17464" y="3848239"/>
                  <a:pt x="14211" y="3846700"/>
                  <a:pt x="14783" y="3839985"/>
                </a:cubicBezTo>
                <a:lnTo>
                  <a:pt x="18367" y="3823206"/>
                </a:lnTo>
                <a:cubicBezTo>
                  <a:pt x="20370" y="3186542"/>
                  <a:pt x="22502" y="656796"/>
                  <a:pt x="26800" y="20002"/>
                </a:cubicBezTo>
                <a:cubicBezTo>
                  <a:pt x="32586" y="9918"/>
                  <a:pt x="34176" y="8295"/>
                  <a:pt x="44155" y="2441"/>
                </a:cubicBezTo>
                <a:lnTo>
                  <a:pt x="58493" y="174"/>
                </a:lnTo>
                <a:lnTo>
                  <a:pt x="4100315" y="0"/>
                </a:lnTo>
                <a:cubicBezTo>
                  <a:pt x="4116788" y="48"/>
                  <a:pt x="4130132" y="13388"/>
                  <a:pt x="4130173" y="29860"/>
                </a:cubicBezTo>
                <a:close/>
              </a:path>
            </a:pathLst>
          </a:custGeom>
          <a:blipFill dpi="0" rotWithShape="1">
            <a:blip r:embed="rId2">
              <a:alphaModFix amt="84000"/>
            </a:blip>
            <a:srcRect/>
            <a:tile tx="0" ty="0" sx="100000" sy="100000" flip="none" algn="tl"/>
          </a:blipFill>
          <a:ln w="9525" cap="flat">
            <a:noFill/>
            <a:prstDash val="solid"/>
            <a:miter/>
          </a:ln>
        </p:spPr>
        <p:txBody>
          <a:bodyPr wrap="square" rtlCol="0" anchor="ctr">
            <a:noAutofit/>
          </a:bodyPr>
          <a:lstStyle/>
          <a:p>
            <a:endParaRPr lang="en-US"/>
          </a:p>
        </p:txBody>
      </p:sp>
      <p:pic>
        <p:nvPicPr>
          <p:cNvPr id="6" name="Picture 5" descr="A couple of people in clothing&#10;&#10;Description automatically generated with low confidence">
            <a:extLst>
              <a:ext uri="{FF2B5EF4-FFF2-40B4-BE49-F238E27FC236}">
                <a16:creationId xmlns:a16="http://schemas.microsoft.com/office/drawing/2014/main" id="{78D376E6-6D7F-DEEA-D49B-D6F0D20021FF}"/>
              </a:ext>
            </a:extLst>
          </p:cNvPr>
          <p:cNvPicPr>
            <a:picLocks noChangeAspect="1"/>
          </p:cNvPicPr>
          <p:nvPr/>
        </p:nvPicPr>
        <p:blipFill rotWithShape="1">
          <a:blip r:embed="rId3">
            <a:alphaModFix amt="84000"/>
            <a:extLst>
              <a:ext uri="{BEBA8EAE-BF5A-486C-A8C5-ECC9F3942E4B}">
                <a14:imgProps xmlns:a14="http://schemas.microsoft.com/office/drawing/2010/main">
                  <a14:imgLayer r:embed="rId4">
                    <a14:imgEffect>
                      <a14:backgroundRemoval t="891" b="99595" l="6104" r="98633">
                        <a14:foregroundMark x1="38916" y1="22186" x2="35547" y2="13198"/>
                        <a14:foregroundMark x1="35547" y1="13198" x2="35791" y2="2024"/>
                        <a14:foregroundMark x1="35791" y1="2024" x2="46338" y2="243"/>
                        <a14:foregroundMark x1="46338" y1="243" x2="52490" y2="891"/>
                        <a14:foregroundMark x1="52490" y1="891" x2="52637" y2="21215"/>
                        <a14:foregroundMark x1="51025" y1="12146" x2="44873" y2="13603"/>
                        <a14:foregroundMark x1="44873" y1="13603" x2="40869" y2="21296"/>
                        <a14:foregroundMark x1="40869" y1="21296" x2="48096" y2="23725"/>
                        <a14:foregroundMark x1="48096" y1="23725" x2="51660" y2="14656"/>
                        <a14:foregroundMark x1="51660" y1="14656" x2="50537" y2="13117"/>
                        <a14:foregroundMark x1="27344" y1="55870" x2="14209" y2="33036"/>
                        <a14:foregroundMark x1="14209" y1="33036" x2="7520" y2="38381"/>
                        <a14:foregroundMark x1="7520" y1="38381" x2="9766" y2="48745"/>
                        <a14:foregroundMark x1="9766" y1="48745" x2="10205" y2="60243"/>
                        <a14:foregroundMark x1="10205" y1="60243" x2="6592" y2="68664"/>
                        <a14:foregroundMark x1="6592" y1="68664" x2="5078" y2="80081"/>
                        <a14:foregroundMark x1="5078" y1="80081" x2="7031" y2="90931"/>
                        <a14:foregroundMark x1="7031" y1="90931" x2="11084" y2="99028"/>
                        <a14:foregroundMark x1="11084" y1="99028" x2="26611" y2="99838"/>
                        <a14:foregroundMark x1="26611" y1="99838" x2="32764" y2="98866"/>
                        <a14:foregroundMark x1="32764" y1="98866" x2="37451" y2="90607"/>
                        <a14:foregroundMark x1="37451" y1="90607" x2="40430" y2="77328"/>
                        <a14:foregroundMark x1="9326" y1="35547" x2="6104" y2="67368"/>
                        <a14:foregroundMark x1="6104" y1="67368" x2="13428" y2="66883"/>
                        <a14:foregroundMark x1="13428" y1="66883" x2="14307" y2="56761"/>
                        <a14:foregroundMark x1="14307" y1="56761" x2="14307" y2="57004"/>
                        <a14:foregroundMark x1="5811" y1="91255" x2="9766" y2="99919"/>
                        <a14:foregroundMark x1="9766" y1="99919" x2="15918" y2="99838"/>
                        <a14:foregroundMark x1="15918" y1="99838" x2="24023" y2="99919"/>
                        <a14:foregroundMark x1="24023" y1="99919" x2="36084" y2="99433"/>
                        <a14:foregroundMark x1="36084" y1="99433" x2="30518" y2="94008"/>
                        <a14:foregroundMark x1="30518" y1="94008" x2="29248" y2="88745"/>
                        <a14:foregroundMark x1="17822" y1="78623" x2="10986" y2="85182"/>
                        <a14:foregroundMark x1="10986" y1="85182" x2="11719" y2="99271"/>
                        <a14:foregroundMark x1="11719" y1="99271" x2="18994" y2="99433"/>
                        <a14:foregroundMark x1="18994" y1="99433" x2="29834" y2="95709"/>
                        <a14:foregroundMark x1="29834" y1="95709" x2="24707" y2="87126"/>
                        <a14:foregroundMark x1="24707" y1="87126" x2="18164" y2="81457"/>
                        <a14:foregroundMark x1="18164" y1="81457" x2="15967" y2="80810"/>
                        <a14:foregroundMark x1="80029" y1="9636" x2="74902" y2="16518"/>
                        <a14:foregroundMark x1="74902" y1="16518" x2="77148" y2="27611"/>
                        <a14:foregroundMark x1="77148" y1="27611" x2="81934" y2="20648"/>
                        <a14:foregroundMark x1="81934" y1="20648" x2="79395" y2="11093"/>
                        <a14:foregroundMark x1="79395" y1="11093" x2="78271" y2="9798"/>
                        <a14:foregroundMark x1="89551" y1="24372" x2="92822" y2="26235"/>
                        <a14:foregroundMark x1="88867" y1="28178" x2="92773" y2="36518"/>
                        <a14:foregroundMark x1="92773" y1="36518" x2="89014" y2="28421"/>
                        <a14:foregroundMark x1="89014" y1="28421" x2="89111" y2="28178"/>
                        <a14:foregroundMark x1="94922" y1="34413" x2="93115" y2="44211"/>
                        <a14:foregroundMark x1="93115" y1="44211" x2="95459" y2="53846"/>
                        <a14:foregroundMark x1="95459" y1="53846" x2="98633" y2="45101"/>
                        <a14:foregroundMark x1="98633" y1="45101" x2="94824" y2="33603"/>
                        <a14:foregroundMark x1="72803" y1="13117" x2="72900" y2="14089"/>
                        <a14:foregroundMark x1="72803" y1="10202" x2="69873" y2="19352"/>
                        <a14:foregroundMark x1="69873" y1="19352" x2="73828" y2="27449"/>
                        <a14:foregroundMark x1="73828" y1="27449" x2="73828" y2="27449"/>
                        <a14:foregroundMark x1="90967" y1="73603" x2="92822" y2="83482"/>
                        <a14:foregroundMark x1="92822" y1="83482" x2="96240" y2="92308"/>
                        <a14:foregroundMark x1="96240" y1="92308" x2="89160" y2="99919"/>
                        <a14:foregroundMark x1="89160" y1="99919" x2="75586" y2="99595"/>
                        <a14:foregroundMark x1="75586" y1="99595" x2="78857" y2="78381"/>
                        <a14:foregroundMark x1="78857" y1="78381" x2="79785" y2="76356"/>
                      </a14:backgroundRemoval>
                    </a14:imgEffect>
                  </a14:imgLayer>
                </a14:imgProps>
              </a:ext>
            </a:extLst>
          </a:blip>
          <a:srcRect l="396" r="14686" b="2"/>
          <a:stretch/>
        </p:blipFill>
        <p:spPr>
          <a:xfrm>
            <a:off x="5884768" y="1998562"/>
            <a:ext cx="5861366" cy="4158614"/>
          </a:xfrm>
          <a:custGeom>
            <a:avLst/>
            <a:gdLst/>
            <a:ahLst/>
            <a:cxnLst/>
            <a:rect l="l" t="t" r="r" b="b"/>
            <a:pathLst>
              <a:path w="5861366" h="4158614">
                <a:moveTo>
                  <a:pt x="202154" y="26"/>
                </a:moveTo>
                <a:cubicBezTo>
                  <a:pt x="1145791" y="39599"/>
                  <a:pt x="4891228" y="215535"/>
                  <a:pt x="5834426" y="264565"/>
                </a:cubicBezTo>
                <a:cubicBezTo>
                  <a:pt x="5849988" y="265354"/>
                  <a:pt x="5862002" y="278582"/>
                  <a:pt x="5861340" y="294205"/>
                </a:cubicBezTo>
                <a:lnTo>
                  <a:pt x="5859606" y="332734"/>
                </a:lnTo>
                <a:cubicBezTo>
                  <a:pt x="5859606" y="332735"/>
                  <a:pt x="5859607" y="332735"/>
                  <a:pt x="5859607" y="332736"/>
                </a:cubicBezTo>
                <a:lnTo>
                  <a:pt x="5688568" y="4134867"/>
                </a:lnTo>
                <a:cubicBezTo>
                  <a:pt x="5687907" y="4148380"/>
                  <a:pt x="5680060" y="4158977"/>
                  <a:pt x="5670984" y="4158605"/>
                </a:cubicBezTo>
                <a:lnTo>
                  <a:pt x="4921972" y="4124910"/>
                </a:lnTo>
                <a:lnTo>
                  <a:pt x="4872375" y="4122679"/>
                </a:lnTo>
                <a:lnTo>
                  <a:pt x="4537261" y="4107604"/>
                </a:lnTo>
                <a:lnTo>
                  <a:pt x="4492779" y="4105603"/>
                </a:lnTo>
                <a:lnTo>
                  <a:pt x="4467603" y="4111827"/>
                </a:lnTo>
                <a:cubicBezTo>
                  <a:pt x="4457872" y="4105507"/>
                  <a:pt x="4450045" y="4116656"/>
                  <a:pt x="4441823" y="4119097"/>
                </a:cubicBezTo>
                <a:lnTo>
                  <a:pt x="4417181" y="4121623"/>
                </a:lnTo>
                <a:cubicBezTo>
                  <a:pt x="4410890" y="4121528"/>
                  <a:pt x="4404601" y="4121434"/>
                  <a:pt x="4398311" y="4121338"/>
                </a:cubicBezTo>
                <a:lnTo>
                  <a:pt x="4378792" y="4115485"/>
                </a:lnTo>
                <a:cubicBezTo>
                  <a:pt x="4373301" y="4114755"/>
                  <a:pt x="4371705" y="4117780"/>
                  <a:pt x="4365372" y="4116951"/>
                </a:cubicBezTo>
                <a:lnTo>
                  <a:pt x="4340790" y="4110515"/>
                </a:lnTo>
                <a:lnTo>
                  <a:pt x="4304702" y="4103980"/>
                </a:lnTo>
                <a:lnTo>
                  <a:pt x="4279942" y="4097631"/>
                </a:lnTo>
                <a:lnTo>
                  <a:pt x="4275196" y="4095815"/>
                </a:lnTo>
                <a:lnTo>
                  <a:pt x="4111646" y="4088458"/>
                </a:lnTo>
                <a:lnTo>
                  <a:pt x="4099501" y="4089704"/>
                </a:lnTo>
                <a:cubicBezTo>
                  <a:pt x="4085960" y="4088497"/>
                  <a:pt x="4072419" y="4087290"/>
                  <a:pt x="4058879" y="4086084"/>
                </a:cubicBezTo>
                <a:lnTo>
                  <a:pt x="4052858" y="4088254"/>
                </a:lnTo>
                <a:lnTo>
                  <a:pt x="4013174" y="4084028"/>
                </a:lnTo>
                <a:cubicBezTo>
                  <a:pt x="3999981" y="4083779"/>
                  <a:pt x="3977170" y="4082209"/>
                  <a:pt x="3969482" y="4084135"/>
                </a:cubicBezTo>
                <a:lnTo>
                  <a:pt x="3965976" y="4089548"/>
                </a:lnTo>
                <a:cubicBezTo>
                  <a:pt x="3962781" y="4089568"/>
                  <a:pt x="3959586" y="4089587"/>
                  <a:pt x="3956392" y="4089607"/>
                </a:cubicBezTo>
                <a:cubicBezTo>
                  <a:pt x="3955712" y="4089149"/>
                  <a:pt x="3941910" y="4088884"/>
                  <a:pt x="3941343" y="4088823"/>
                </a:cubicBezTo>
                <a:lnTo>
                  <a:pt x="3907888" y="4081471"/>
                </a:lnTo>
                <a:cubicBezTo>
                  <a:pt x="3843170" y="4078630"/>
                  <a:pt x="3778452" y="4075791"/>
                  <a:pt x="3713734" y="4072950"/>
                </a:cubicBezTo>
                <a:lnTo>
                  <a:pt x="3710066" y="4075009"/>
                </a:lnTo>
                <a:lnTo>
                  <a:pt x="3685424" y="4077536"/>
                </a:lnTo>
                <a:cubicBezTo>
                  <a:pt x="3679134" y="4077440"/>
                  <a:pt x="3672844" y="4077346"/>
                  <a:pt x="3666555" y="4077251"/>
                </a:cubicBezTo>
                <a:lnTo>
                  <a:pt x="3647035" y="4071396"/>
                </a:lnTo>
                <a:cubicBezTo>
                  <a:pt x="3641544" y="4070667"/>
                  <a:pt x="3639948" y="4073692"/>
                  <a:pt x="3633615" y="4072863"/>
                </a:cubicBezTo>
                <a:lnTo>
                  <a:pt x="3617882" y="4068742"/>
                </a:lnTo>
                <a:cubicBezTo>
                  <a:pt x="3015182" y="4039723"/>
                  <a:pt x="620142" y="3929952"/>
                  <a:pt x="17418" y="3898746"/>
                </a:cubicBezTo>
                <a:cubicBezTo>
                  <a:pt x="8118" y="3892818"/>
                  <a:pt x="6649" y="3891238"/>
                  <a:pt x="1533" y="3881507"/>
                </a:cubicBezTo>
                <a:lnTo>
                  <a:pt x="0" y="3867786"/>
                </a:lnTo>
                <a:lnTo>
                  <a:pt x="172607" y="27126"/>
                </a:lnTo>
                <a:cubicBezTo>
                  <a:pt x="173356" y="11475"/>
                  <a:pt x="186557" y="-636"/>
                  <a:pt x="202154" y="26"/>
                </a:cubicBezTo>
                <a:close/>
              </a:path>
            </a:pathLst>
          </a:custGeom>
        </p:spPr>
      </p:pic>
      <p:sp>
        <p:nvSpPr>
          <p:cNvPr id="2" name="Title 1">
            <a:extLst>
              <a:ext uri="{FF2B5EF4-FFF2-40B4-BE49-F238E27FC236}">
                <a16:creationId xmlns:a16="http://schemas.microsoft.com/office/drawing/2014/main" id="{7C5F915C-8C06-0F85-C7F4-390ACCBC32C4}"/>
              </a:ext>
            </a:extLst>
          </p:cNvPr>
          <p:cNvSpPr>
            <a:spLocks noGrp="1"/>
          </p:cNvSpPr>
          <p:nvPr>
            <p:ph type="title"/>
          </p:nvPr>
        </p:nvSpPr>
        <p:spPr>
          <a:xfrm>
            <a:off x="5102673" y="212032"/>
            <a:ext cx="5923223" cy="1599707"/>
          </a:xfrm>
        </p:spPr>
        <p:txBody>
          <a:bodyPr anchor="b">
            <a:normAutofit/>
          </a:bodyPr>
          <a:lstStyle/>
          <a:p>
            <a:r>
              <a:rPr lang="en-US" dirty="0"/>
              <a:t>Benefits</a:t>
            </a:r>
          </a:p>
        </p:txBody>
      </p:sp>
      <p:graphicFrame>
        <p:nvGraphicFramePr>
          <p:cNvPr id="25" name="Content Placeholder 2">
            <a:extLst>
              <a:ext uri="{FF2B5EF4-FFF2-40B4-BE49-F238E27FC236}">
                <a16:creationId xmlns:a16="http://schemas.microsoft.com/office/drawing/2014/main" id="{DEE9D286-2BC0-E14B-0405-F7050931A8ED}"/>
              </a:ext>
            </a:extLst>
          </p:cNvPr>
          <p:cNvGraphicFramePr>
            <a:graphicFrameLocks noGrp="1"/>
          </p:cNvGraphicFramePr>
          <p:nvPr>
            <p:ph idx="1"/>
          </p:nvPr>
        </p:nvGraphicFramePr>
        <p:xfrm>
          <a:off x="1221477" y="685800"/>
          <a:ext cx="3499814" cy="5468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7" name="Group 16">
            <a:extLst>
              <a:ext uri="{FF2B5EF4-FFF2-40B4-BE49-F238E27FC236}">
                <a16:creationId xmlns:a16="http://schemas.microsoft.com/office/drawing/2014/main" id="{966C1F39-46DD-4934-823B-EAFC7FA71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B1B05F6A-AEC8-4BB4-BB7F-A448EB80972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685289C4-B61F-4CB6-9181-793119205E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20">
                <a:extLst>
                  <a:ext uri="{FF2B5EF4-FFF2-40B4-BE49-F238E27FC236}">
                    <a16:creationId xmlns:a16="http://schemas.microsoft.com/office/drawing/2014/main" id="{9144D242-C3C2-4849-8D7D-DD6E56161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9BEE5F93-F5BB-4BC8-B191-1FAFF8E77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Shape 22">
            <a:extLst>
              <a:ext uri="{FF2B5EF4-FFF2-40B4-BE49-F238E27FC236}">
                <a16:creationId xmlns:a16="http://schemas.microsoft.com/office/drawing/2014/main" id="{E487D834-670E-48F3-8345-296EA8357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0829" y="5405463"/>
            <a:ext cx="444795" cy="1497883"/>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10">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48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7" name="Group 4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9" name="Straight Connector 4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51">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3">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5">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D157CC9-BE29-88F0-E642-5869ACDE4B38}"/>
              </a:ext>
            </a:extLst>
          </p:cNvPr>
          <p:cNvPicPr>
            <a:picLocks noChangeAspect="1"/>
          </p:cNvPicPr>
          <p:nvPr/>
        </p:nvPicPr>
        <p:blipFill rotWithShape="1">
          <a:blip r:embed="rId3"/>
          <a:srcRect l="5124" r="5124"/>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71" name="Freeform: Shape 57">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50F2FB-9FF6-425C-3CB6-65C354FD6CBD}"/>
              </a:ext>
            </a:extLst>
          </p:cNvPr>
          <p:cNvSpPr>
            <a:spLocks noGrp="1"/>
          </p:cNvSpPr>
          <p:nvPr>
            <p:ph type="title"/>
          </p:nvPr>
        </p:nvSpPr>
        <p:spPr>
          <a:xfrm>
            <a:off x="-119773" y="1847662"/>
            <a:ext cx="5410200" cy="3184241"/>
          </a:xfrm>
        </p:spPr>
        <p:txBody>
          <a:bodyPr vert="horz" lIns="91440" tIns="45720" rIns="91440" bIns="45720" rtlCol="0" anchor="b">
            <a:normAutofit/>
          </a:bodyPr>
          <a:lstStyle/>
          <a:p>
            <a:pPr algn="r"/>
            <a:r>
              <a:rPr lang="en-US" sz="5400" i="1" kern="1200" dirty="0">
                <a:solidFill>
                  <a:srgbClr val="000000"/>
                </a:solidFill>
                <a:latin typeface="+mj-lt"/>
                <a:ea typeface="+mj-ea"/>
                <a:cs typeface="+mj-cs"/>
              </a:rPr>
              <a:t>DATA</a:t>
            </a:r>
          </a:p>
        </p:txBody>
      </p:sp>
      <p:grpSp>
        <p:nvGrpSpPr>
          <p:cNvPr id="72" name="Group 59">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73" name="Oval 61">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05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7" name="Rectangle 16">
            <a:extLst>
              <a:ext uri="{FF2B5EF4-FFF2-40B4-BE49-F238E27FC236}">
                <a16:creationId xmlns:a16="http://schemas.microsoft.com/office/drawing/2014/main" id="{79AB6180-4A12-41C3-BEA3-1FCAC152C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63D40B2-31FE-4BD0-8190-729C959EA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4" y="915626"/>
            <a:ext cx="6887361" cy="5942857"/>
          </a:xfrm>
          <a:custGeom>
            <a:avLst/>
            <a:gdLst>
              <a:gd name="connsiteX0" fmla="*/ 5830728 w 6164778"/>
              <a:gd name="connsiteY0" fmla="*/ 0 h 5942857"/>
              <a:gd name="connsiteX1" fmla="*/ 6164778 w 6164778"/>
              <a:gd name="connsiteY1" fmla="*/ 5942857 h 5942857"/>
              <a:gd name="connsiteX2" fmla="*/ 0 w 6164778"/>
              <a:gd name="connsiteY2" fmla="*/ 5942857 h 5942857"/>
              <a:gd name="connsiteX3" fmla="*/ 0 w 6164778"/>
              <a:gd name="connsiteY3" fmla="*/ 327748 h 5942857"/>
              <a:gd name="connsiteX0" fmla="*/ 5818421 w 6164778"/>
              <a:gd name="connsiteY0" fmla="*/ 0 h 5938273"/>
              <a:gd name="connsiteX1" fmla="*/ 6164778 w 6164778"/>
              <a:gd name="connsiteY1" fmla="*/ 5938273 h 5938273"/>
              <a:gd name="connsiteX2" fmla="*/ 0 w 6164778"/>
              <a:gd name="connsiteY2" fmla="*/ 5938273 h 5938273"/>
              <a:gd name="connsiteX3" fmla="*/ 0 w 6164778"/>
              <a:gd name="connsiteY3" fmla="*/ 323164 h 5938273"/>
              <a:gd name="connsiteX4" fmla="*/ 5818421 w 6164778"/>
              <a:gd name="connsiteY4" fmla="*/ 0 h 5938273"/>
              <a:gd name="connsiteX0" fmla="*/ 5814319 w 6164778"/>
              <a:gd name="connsiteY0" fmla="*/ 0 h 5942857"/>
              <a:gd name="connsiteX1" fmla="*/ 6164778 w 6164778"/>
              <a:gd name="connsiteY1" fmla="*/ 5942857 h 5942857"/>
              <a:gd name="connsiteX2" fmla="*/ 0 w 6164778"/>
              <a:gd name="connsiteY2" fmla="*/ 5942857 h 5942857"/>
              <a:gd name="connsiteX3" fmla="*/ 0 w 6164778"/>
              <a:gd name="connsiteY3" fmla="*/ 327748 h 5942857"/>
              <a:gd name="connsiteX4" fmla="*/ 5814319 w 6164778"/>
              <a:gd name="connsiteY4" fmla="*/ 0 h 594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778" h="5942857">
                <a:moveTo>
                  <a:pt x="5814319" y="0"/>
                </a:moveTo>
                <a:lnTo>
                  <a:pt x="6164778" y="5942857"/>
                </a:lnTo>
                <a:lnTo>
                  <a:pt x="0" y="5942857"/>
                </a:lnTo>
                <a:lnTo>
                  <a:pt x="0" y="327748"/>
                </a:lnTo>
                <a:lnTo>
                  <a:pt x="5814319"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7FDB486-00A7-4EAA-B4DA-094FD9976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4" y="1052750"/>
            <a:ext cx="6753030" cy="5805733"/>
          </a:xfrm>
          <a:custGeom>
            <a:avLst/>
            <a:gdLst>
              <a:gd name="connsiteX0" fmla="*/ 5686915 w 6007617"/>
              <a:gd name="connsiteY0" fmla="*/ 0 h 5805733"/>
              <a:gd name="connsiteX1" fmla="*/ 5977795 w 6007617"/>
              <a:gd name="connsiteY1" fmla="*/ 5296201 h 5805733"/>
              <a:gd name="connsiteX2" fmla="*/ 6006825 w 6007617"/>
              <a:gd name="connsiteY2" fmla="*/ 5794585 h 5805733"/>
              <a:gd name="connsiteX3" fmla="*/ 6007617 w 6007617"/>
              <a:gd name="connsiteY3" fmla="*/ 5805733 h 5805733"/>
              <a:gd name="connsiteX4" fmla="*/ 0 w 6007617"/>
              <a:gd name="connsiteY4" fmla="*/ 5805733 h 5805733"/>
              <a:gd name="connsiteX5" fmla="*/ 0 w 6007617"/>
              <a:gd name="connsiteY5" fmla="*/ 319664 h 5805733"/>
              <a:gd name="connsiteX0" fmla="*/ 5686915 w 6007617"/>
              <a:gd name="connsiteY0" fmla="*/ 0 h 5805733"/>
              <a:gd name="connsiteX1" fmla="*/ 6006825 w 6007617"/>
              <a:gd name="connsiteY1" fmla="*/ 5794585 h 5805733"/>
              <a:gd name="connsiteX2" fmla="*/ 6007617 w 6007617"/>
              <a:gd name="connsiteY2" fmla="*/ 5805733 h 5805733"/>
              <a:gd name="connsiteX3" fmla="*/ 0 w 6007617"/>
              <a:gd name="connsiteY3" fmla="*/ 5805733 h 5805733"/>
              <a:gd name="connsiteX4" fmla="*/ 0 w 6007617"/>
              <a:gd name="connsiteY4" fmla="*/ 319664 h 5805733"/>
              <a:gd name="connsiteX5" fmla="*/ 5686915 w 6007617"/>
              <a:gd name="connsiteY5" fmla="*/ 0 h 5805733"/>
              <a:gd name="connsiteX0" fmla="*/ 5686915 w 6007617"/>
              <a:gd name="connsiteY0" fmla="*/ 0 h 5865318"/>
              <a:gd name="connsiteX1" fmla="*/ 6006825 w 6007617"/>
              <a:gd name="connsiteY1" fmla="*/ 5794585 h 5865318"/>
              <a:gd name="connsiteX2" fmla="*/ 6007617 w 6007617"/>
              <a:gd name="connsiteY2" fmla="*/ 5865318 h 5865318"/>
              <a:gd name="connsiteX3" fmla="*/ 0 w 6007617"/>
              <a:gd name="connsiteY3" fmla="*/ 5805733 h 5865318"/>
              <a:gd name="connsiteX4" fmla="*/ 0 w 6007617"/>
              <a:gd name="connsiteY4" fmla="*/ 319664 h 5865318"/>
              <a:gd name="connsiteX5" fmla="*/ 5686915 w 6007617"/>
              <a:gd name="connsiteY5" fmla="*/ 0 h 5865318"/>
              <a:gd name="connsiteX0" fmla="*/ 5686915 w 6007617"/>
              <a:gd name="connsiteY0" fmla="*/ 0 h 5865318"/>
              <a:gd name="connsiteX1" fmla="*/ 6007617 w 6007617"/>
              <a:gd name="connsiteY1" fmla="*/ 5865318 h 5865318"/>
              <a:gd name="connsiteX2" fmla="*/ 0 w 6007617"/>
              <a:gd name="connsiteY2" fmla="*/ 5805733 h 5865318"/>
              <a:gd name="connsiteX3" fmla="*/ 0 w 6007617"/>
              <a:gd name="connsiteY3" fmla="*/ 319664 h 5865318"/>
              <a:gd name="connsiteX4" fmla="*/ 5686915 w 6007617"/>
              <a:gd name="connsiteY4" fmla="*/ 0 h 5865318"/>
              <a:gd name="connsiteX0" fmla="*/ 5686915 w 6048642"/>
              <a:gd name="connsiteY0" fmla="*/ 0 h 5805733"/>
              <a:gd name="connsiteX1" fmla="*/ 6048642 w 6048642"/>
              <a:gd name="connsiteY1" fmla="*/ 5805733 h 5805733"/>
              <a:gd name="connsiteX2" fmla="*/ 0 w 6048642"/>
              <a:gd name="connsiteY2" fmla="*/ 5805733 h 5805733"/>
              <a:gd name="connsiteX3" fmla="*/ 0 w 6048642"/>
              <a:gd name="connsiteY3" fmla="*/ 319664 h 5805733"/>
              <a:gd name="connsiteX4" fmla="*/ 5686915 w 6048642"/>
              <a:gd name="connsiteY4" fmla="*/ 0 h 5805733"/>
              <a:gd name="connsiteX0" fmla="*/ 5686915 w 6044540"/>
              <a:gd name="connsiteY0" fmla="*/ 0 h 5805733"/>
              <a:gd name="connsiteX1" fmla="*/ 6044540 w 6044540"/>
              <a:gd name="connsiteY1" fmla="*/ 5805733 h 5805733"/>
              <a:gd name="connsiteX2" fmla="*/ 0 w 6044540"/>
              <a:gd name="connsiteY2" fmla="*/ 5805733 h 5805733"/>
              <a:gd name="connsiteX3" fmla="*/ 0 w 6044540"/>
              <a:gd name="connsiteY3" fmla="*/ 319664 h 5805733"/>
              <a:gd name="connsiteX4" fmla="*/ 5686915 w 6044540"/>
              <a:gd name="connsiteY4" fmla="*/ 0 h 5805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4540" h="5805733">
                <a:moveTo>
                  <a:pt x="5686915" y="0"/>
                </a:moveTo>
                <a:lnTo>
                  <a:pt x="6044540" y="5805733"/>
                </a:lnTo>
                <a:lnTo>
                  <a:pt x="0" y="5805733"/>
                </a:lnTo>
                <a:lnTo>
                  <a:pt x="0" y="319664"/>
                </a:lnTo>
                <a:lnTo>
                  <a:pt x="5686915" y="0"/>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1A353FED-CACD-4E93-552F-C33B1CB473A4}"/>
              </a:ext>
            </a:extLst>
          </p:cNvPr>
          <p:cNvPicPr>
            <a:picLocks noChangeAspect="1"/>
          </p:cNvPicPr>
          <p:nvPr/>
        </p:nvPicPr>
        <p:blipFill rotWithShape="1">
          <a:blip r:embed="rId3">
            <a:alphaModFix amt="84000"/>
          </a:blip>
          <a:srcRect r="6964" b="-2"/>
          <a:stretch/>
        </p:blipFill>
        <p:spPr>
          <a:xfrm>
            <a:off x="-3" y="1052750"/>
            <a:ext cx="6751072" cy="5805250"/>
          </a:xfrm>
          <a:custGeom>
            <a:avLst/>
            <a:gdLst/>
            <a:ahLst/>
            <a:cxnLst/>
            <a:rect l="l" t="t" r="r" b="b"/>
            <a:pathLst>
              <a:path w="6751072" h="5805250">
                <a:moveTo>
                  <a:pt x="6351562" y="0"/>
                </a:moveTo>
                <a:lnTo>
                  <a:pt x="6751072" y="5805250"/>
                </a:lnTo>
                <a:lnTo>
                  <a:pt x="0" y="5805250"/>
                </a:lnTo>
                <a:lnTo>
                  <a:pt x="0" y="319567"/>
                </a:lnTo>
                <a:close/>
              </a:path>
            </a:pathLst>
          </a:custGeom>
        </p:spPr>
      </p:pic>
      <p:sp>
        <p:nvSpPr>
          <p:cNvPr id="23" name="Freeform: Shape 22">
            <a:extLst>
              <a:ext uri="{FF2B5EF4-FFF2-40B4-BE49-F238E27FC236}">
                <a16:creationId xmlns:a16="http://schemas.microsoft.com/office/drawing/2014/main" id="{64269A8F-A62D-46A6-BB75-F1CD43FFB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51649">
            <a:off x="1818669" y="293628"/>
            <a:ext cx="444795" cy="161584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E52EBD6-8D10-4D04-B6BB-F31ED384C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92158">
            <a:off x="3224819" y="-17338"/>
            <a:ext cx="5844641" cy="3821559"/>
          </a:xfrm>
          <a:custGeom>
            <a:avLst/>
            <a:gdLst>
              <a:gd name="connsiteX0" fmla="*/ 205764 w 5842434"/>
              <a:gd name="connsiteY0" fmla="*/ 0 h 3805426"/>
              <a:gd name="connsiteX1" fmla="*/ 5842434 w 5842434"/>
              <a:gd name="connsiteY1" fmla="*/ 0 h 3805426"/>
              <a:gd name="connsiteX2" fmla="*/ 5616949 w 5842434"/>
              <a:gd name="connsiteY2" fmla="*/ 3805426 h 3805426"/>
              <a:gd name="connsiteX3" fmla="*/ 0 w 5842434"/>
              <a:gd name="connsiteY3" fmla="*/ 3472601 h 3805426"/>
            </a:gdLst>
            <a:ahLst/>
            <a:cxnLst>
              <a:cxn ang="0">
                <a:pos x="connsiteX0" y="connsiteY0"/>
              </a:cxn>
              <a:cxn ang="0">
                <a:pos x="connsiteX1" y="connsiteY1"/>
              </a:cxn>
              <a:cxn ang="0">
                <a:pos x="connsiteX2" y="connsiteY2"/>
              </a:cxn>
              <a:cxn ang="0">
                <a:pos x="connsiteX3" y="connsiteY3"/>
              </a:cxn>
            </a:cxnLst>
            <a:rect l="l" t="t" r="r" b="b"/>
            <a:pathLst>
              <a:path w="5842434" h="3805426">
                <a:moveTo>
                  <a:pt x="205764" y="0"/>
                </a:moveTo>
                <a:lnTo>
                  <a:pt x="5842434" y="0"/>
                </a:lnTo>
                <a:lnTo>
                  <a:pt x="5616949" y="3805426"/>
                </a:lnTo>
                <a:lnTo>
                  <a:pt x="0" y="3472601"/>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F57ECF2-3B6A-465E-9F02-622CFD7D8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84604" flipH="1">
            <a:off x="4314292" y="-1020234"/>
            <a:ext cx="3678312" cy="5362903"/>
          </a:xfrm>
          <a:custGeom>
            <a:avLst/>
            <a:gdLst>
              <a:gd name="connsiteX0" fmla="*/ 317771 w 3678312"/>
              <a:gd name="connsiteY0" fmla="*/ 0 h 5362903"/>
              <a:gd name="connsiteX1" fmla="*/ 0 w 3678312"/>
              <a:gd name="connsiteY1" fmla="*/ 5362903 h 5362903"/>
              <a:gd name="connsiteX2" fmla="*/ 3677565 w 3678312"/>
              <a:gd name="connsiteY2" fmla="*/ 5362903 h 5362903"/>
              <a:gd name="connsiteX3" fmla="*/ 3677568 w 3678312"/>
              <a:gd name="connsiteY3" fmla="*/ 5360180 h 5362903"/>
              <a:gd name="connsiteX4" fmla="*/ 3673019 w 3678312"/>
              <a:gd name="connsiteY4" fmla="*/ 42168 h 5362903"/>
              <a:gd name="connsiteX5" fmla="*/ 3630675 w 3678312"/>
              <a:gd name="connsiteY5" fmla="*/ 0 h 536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8312" h="5362903">
                <a:moveTo>
                  <a:pt x="317771" y="0"/>
                </a:moveTo>
                <a:lnTo>
                  <a:pt x="0" y="5362903"/>
                </a:lnTo>
                <a:lnTo>
                  <a:pt x="3677565" y="5362903"/>
                </a:lnTo>
                <a:lnTo>
                  <a:pt x="3677568" y="5360180"/>
                </a:lnTo>
                <a:cubicBezTo>
                  <a:pt x="3679387" y="3444391"/>
                  <a:pt x="3677872" y="884542"/>
                  <a:pt x="3673019" y="42168"/>
                </a:cubicBezTo>
                <a:cubicBezTo>
                  <a:pt x="3672960" y="18907"/>
                  <a:pt x="3654037" y="67"/>
                  <a:pt x="3630675" y="0"/>
                </a:cubicBezTo>
                <a:close/>
              </a:path>
            </a:pathLst>
          </a:custGeom>
          <a:blipFill>
            <a:blip r:embed="rId2"/>
            <a:tile tx="0" ty="0" sx="100000" sy="100000" flip="none" algn="tl"/>
          </a:blipFill>
          <a:ln w="9525" cap="flat">
            <a:noFill/>
            <a:prstDash val="solid"/>
            <a:miter/>
          </a:ln>
        </p:spPr>
        <p:txBody>
          <a:bodyPr wrap="square" rtlCol="0" anchor="ctr">
            <a:noAutofit/>
          </a:bodyPr>
          <a:lstStyle/>
          <a:p>
            <a:endParaRPr lang="en-US"/>
          </a:p>
        </p:txBody>
      </p:sp>
      <p:pic>
        <p:nvPicPr>
          <p:cNvPr id="6" name="Content Placeholder 5" descr="Table&#10;&#10;Description automatically generated">
            <a:extLst>
              <a:ext uri="{FF2B5EF4-FFF2-40B4-BE49-F238E27FC236}">
                <a16:creationId xmlns:a16="http://schemas.microsoft.com/office/drawing/2014/main" id="{142AA25A-28A9-34A4-498F-CD3C184EAB45}"/>
              </a:ext>
            </a:extLst>
          </p:cNvPr>
          <p:cNvPicPr>
            <a:picLocks noGrp="1" noChangeAspect="1"/>
          </p:cNvPicPr>
          <p:nvPr>
            <p:ph idx="1"/>
          </p:nvPr>
        </p:nvPicPr>
        <p:blipFill rotWithShape="1">
          <a:blip r:embed="rId5">
            <a:alphaModFix amt="85000"/>
          </a:blip>
          <a:srcRect t="19822" r="3" b="16183"/>
          <a:stretch/>
        </p:blipFill>
        <p:spPr>
          <a:xfrm>
            <a:off x="3379648" y="-30619"/>
            <a:ext cx="5550100" cy="3672264"/>
          </a:xfrm>
          <a:custGeom>
            <a:avLst/>
            <a:gdLst/>
            <a:ahLst/>
            <a:cxnLst/>
            <a:rect l="l" t="t" r="r" b="b"/>
            <a:pathLst>
              <a:path w="5550100" h="3672264">
                <a:moveTo>
                  <a:pt x="5550100" y="0"/>
                </a:moveTo>
                <a:lnTo>
                  <a:pt x="5352713" y="3672264"/>
                </a:lnTo>
                <a:lnTo>
                  <a:pt x="5349994" y="3672121"/>
                </a:lnTo>
                <a:cubicBezTo>
                  <a:pt x="3436869" y="3571111"/>
                  <a:pt x="880791" y="3432202"/>
                  <a:pt x="39892" y="3382143"/>
                </a:cubicBezTo>
                <a:cubicBezTo>
                  <a:pt x="16667" y="3380836"/>
                  <a:pt x="-1130" y="3360929"/>
                  <a:pt x="57" y="3337597"/>
                </a:cubicBezTo>
                <a:lnTo>
                  <a:pt x="177872" y="29468"/>
                </a:lnTo>
                <a:close/>
              </a:path>
            </a:pathLst>
          </a:custGeom>
        </p:spPr>
      </p:pic>
      <p:grpSp>
        <p:nvGrpSpPr>
          <p:cNvPr id="29" name="Group 28">
            <a:extLst>
              <a:ext uri="{FF2B5EF4-FFF2-40B4-BE49-F238E27FC236}">
                <a16:creationId xmlns:a16="http://schemas.microsoft.com/office/drawing/2014/main" id="{A10D3C03-F66B-4277-9A30-0A5DF84DD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 name="Group 29">
              <a:extLst>
                <a:ext uri="{FF2B5EF4-FFF2-40B4-BE49-F238E27FC236}">
                  <a16:creationId xmlns:a16="http://schemas.microsoft.com/office/drawing/2014/main" id="{C5605AAF-6D5C-4A9B-8D42-0CCA6E377D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2" name="Straight Connector 31">
                <a:extLst>
                  <a:ext uri="{FF2B5EF4-FFF2-40B4-BE49-F238E27FC236}">
                    <a16:creationId xmlns:a16="http://schemas.microsoft.com/office/drawing/2014/main" id="{36D2D05B-4BD5-4C26-A729-7C73F0449B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0EDF19-3788-494B-8BDD-A53B0D1A43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B893E53A-8ABA-4691-AE93-15ACEF4D0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AA07ECF7-EE9A-A6CC-37AD-B6166CBF6FD7}"/>
              </a:ext>
            </a:extLst>
          </p:cNvPr>
          <p:cNvSpPr txBox="1">
            <a:spLocks/>
          </p:cNvSpPr>
          <p:nvPr/>
        </p:nvSpPr>
        <p:spPr>
          <a:xfrm>
            <a:off x="9230493" y="2032341"/>
            <a:ext cx="2281265" cy="32186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AO3:</a:t>
            </a:r>
          </a:p>
          <a:p>
            <a:pPr lvl="1"/>
            <a:r>
              <a:rPr lang="en-US" dirty="0"/>
              <a:t>Title</a:t>
            </a:r>
          </a:p>
          <a:p>
            <a:pPr lvl="1"/>
            <a:r>
              <a:rPr lang="en-US" dirty="0"/>
              <a:t>Mixed fandoms</a:t>
            </a:r>
          </a:p>
          <a:p>
            <a:pPr lvl="1"/>
            <a:r>
              <a:rPr lang="en-US" dirty="0"/>
              <a:t>Ships</a:t>
            </a:r>
          </a:p>
          <a:p>
            <a:pPr lvl="1"/>
            <a:r>
              <a:rPr lang="en-US" dirty="0"/>
              <a:t>Characters</a:t>
            </a:r>
          </a:p>
          <a:p>
            <a:pPr lvl="1"/>
            <a:r>
              <a:rPr lang="en-US" dirty="0"/>
              <a:t>Hits</a:t>
            </a:r>
          </a:p>
          <a:p>
            <a:pPr lvl="1"/>
            <a:r>
              <a:rPr lang="en-US" dirty="0"/>
              <a:t>Kudos</a:t>
            </a:r>
          </a:p>
          <a:p>
            <a:pPr lvl="1"/>
            <a:r>
              <a:rPr lang="en-US" dirty="0"/>
              <a:t>Published date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5028636"/>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2643</TotalTime>
  <Words>648</Words>
  <Application>Microsoft Macintosh PowerPoint</Application>
  <PresentationFormat>Widescreen</PresentationFormat>
  <Paragraphs>116</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Consolas</vt:lpstr>
      <vt:lpstr>Franklin Gothic Heavy</vt:lpstr>
      <vt:lpstr>Futura Medium</vt:lpstr>
      <vt:lpstr>Helvetica Neue</vt:lpstr>
      <vt:lpstr>StreetscapeVTI</vt:lpstr>
      <vt:lpstr>Fandoms in MHA</vt:lpstr>
      <vt:lpstr>Background and Motivation</vt:lpstr>
      <vt:lpstr>Intro</vt:lpstr>
      <vt:lpstr>Project Objectives</vt:lpstr>
      <vt:lpstr>The Primary Questions</vt:lpstr>
      <vt:lpstr>Want to Learn</vt:lpstr>
      <vt:lpstr>Benefits</vt:lpstr>
      <vt:lpstr>DATA</vt:lpstr>
      <vt:lpstr>PowerPoint Presentation</vt:lpstr>
      <vt:lpstr>Span of our data</vt:lpstr>
      <vt:lpstr>Ethical Considerations</vt:lpstr>
      <vt:lpstr>Stakeholders</vt:lpstr>
      <vt:lpstr>Incentives</vt:lpstr>
      <vt:lpstr>Data Processing</vt:lpstr>
      <vt:lpstr>Beautiful soup/Web scraping</vt:lpstr>
      <vt:lpstr>Analysis</vt:lpstr>
      <vt:lpstr>Exploratory analysis</vt:lpstr>
      <vt:lpstr>Character with the most ships?</vt:lpstr>
      <vt:lpstr>Characters most discussed?</vt:lpstr>
      <vt:lpstr>Kudos &amp; Hits</vt:lpstr>
      <vt:lpstr>Analysis Methodology</vt:lpstr>
      <vt:lpstr>Kudos &amp; Hits</vt:lpstr>
      <vt:lpstr>Highest number of Hits?</vt:lpstr>
      <vt:lpstr>Scatter plot matrix</vt:lpstr>
      <vt:lpstr>Correlation between Characters, Ships and hits?</vt:lpstr>
      <vt:lpstr>Conclusion</vt:lpstr>
      <vt:lpstr>Findings</vt:lpstr>
      <vt:lpstr>Next Time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Fandoms in MHA</dc:title>
  <dc:creator>JACKLYNN LIDA IRWIN</dc:creator>
  <cp:lastModifiedBy>JACKLYNN LIDA IRWIN</cp:lastModifiedBy>
  <cp:revision>5</cp:revision>
  <dcterms:created xsi:type="dcterms:W3CDTF">2023-04-19T22:57:12Z</dcterms:created>
  <dcterms:modified xsi:type="dcterms:W3CDTF">2023-04-22T04:44:57Z</dcterms:modified>
</cp:coreProperties>
</file>